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sldIdLst>
    <p:sldId id="257" r:id="rId2"/>
    <p:sldId id="262" r:id="rId3"/>
    <p:sldId id="267" r:id="rId4"/>
    <p:sldId id="268" r:id="rId5"/>
    <p:sldId id="270" r:id="rId6"/>
    <p:sldId id="271" r:id="rId7"/>
    <p:sldId id="265" r:id="rId8"/>
    <p:sldId id="272" r:id="rId9"/>
    <p:sldId id="276" r:id="rId10"/>
    <p:sldId id="266" r:id="rId11"/>
    <p:sldId id="274" r:id="rId12"/>
    <p:sldId id="275" r:id="rId1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A3A2"/>
    <a:srgbClr val="6699FF"/>
    <a:srgbClr val="99FF66"/>
    <a:srgbClr val="FFFF00"/>
    <a:srgbClr val="FCC0EB"/>
    <a:srgbClr val="FBD6C1"/>
    <a:srgbClr val="CCECFF"/>
    <a:srgbClr val="866867"/>
    <a:srgbClr val="5B4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00D5C4-41F6-46D6-B800-73DFEA4F3F7D}" v="27" dt="2021-05-24T11:20:52.9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94" autoAdjust="0"/>
    <p:restoredTop sz="94660"/>
  </p:normalViewPr>
  <p:slideViewPr>
    <p:cSldViewPr snapToGrid="0" snapToObjects="1">
      <p:cViewPr varScale="1">
        <p:scale>
          <a:sx n="85" d="100"/>
          <a:sy n="85" d="100"/>
        </p:scale>
        <p:origin x="63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오민" userId="23b54f9d11b70e71" providerId="LiveId" clId="{CD00D5C4-41F6-46D6-B800-73DFEA4F3F7D}"/>
    <pc:docChg chg="undo custSel addSld delSld modSld sldOrd">
      <pc:chgData name="오민" userId="23b54f9d11b70e71" providerId="LiveId" clId="{CD00D5C4-41F6-46D6-B800-73DFEA4F3F7D}" dt="2021-05-24T11:20:54.283" v="295" actId="20577"/>
      <pc:docMkLst>
        <pc:docMk/>
      </pc:docMkLst>
      <pc:sldChg chg="ord">
        <pc:chgData name="오민" userId="23b54f9d11b70e71" providerId="LiveId" clId="{CD00D5C4-41F6-46D6-B800-73DFEA4F3F7D}" dt="2021-05-24T11:13:32.541" v="141"/>
        <pc:sldMkLst>
          <pc:docMk/>
          <pc:sldMk cId="3615300551" sldId="258"/>
        </pc:sldMkLst>
      </pc:sldChg>
      <pc:sldChg chg="del">
        <pc:chgData name="오민" userId="23b54f9d11b70e71" providerId="LiveId" clId="{CD00D5C4-41F6-46D6-B800-73DFEA4F3F7D}" dt="2021-05-24T11:10:51.418" v="0" actId="2696"/>
        <pc:sldMkLst>
          <pc:docMk/>
          <pc:sldMk cId="734230660" sldId="259"/>
        </pc:sldMkLst>
      </pc:sldChg>
      <pc:sldChg chg="addSp delSp modSp add mod setBg">
        <pc:chgData name="오민" userId="23b54f9d11b70e71" providerId="LiveId" clId="{CD00D5C4-41F6-46D6-B800-73DFEA4F3F7D}" dt="2021-05-24T11:20:54.283" v="295" actId="20577"/>
        <pc:sldMkLst>
          <pc:docMk/>
          <pc:sldMk cId="2743197535" sldId="262"/>
        </pc:sldMkLst>
        <pc:spChg chg="mod">
          <ac:chgData name="오민" userId="23b54f9d11b70e71" providerId="LiveId" clId="{CD00D5C4-41F6-46D6-B800-73DFEA4F3F7D}" dt="2021-05-24T11:12:35.518" v="65"/>
          <ac:spMkLst>
            <pc:docMk/>
            <pc:sldMk cId="2743197535" sldId="262"/>
            <ac:spMk id="6" creationId="{00000000-0000-0000-0000-000000000000}"/>
          </ac:spMkLst>
        </pc:spChg>
        <pc:spChg chg="mod">
          <ac:chgData name="오민" userId="23b54f9d11b70e71" providerId="LiveId" clId="{CD00D5C4-41F6-46D6-B800-73DFEA4F3F7D}" dt="2021-05-24T11:14:15.833" v="143" actId="1076"/>
          <ac:spMkLst>
            <pc:docMk/>
            <pc:sldMk cId="2743197535" sldId="262"/>
            <ac:spMk id="7" creationId="{00000000-0000-0000-0000-000000000000}"/>
          </ac:spMkLst>
        </pc:spChg>
        <pc:spChg chg="del">
          <ac:chgData name="오민" userId="23b54f9d11b70e71" providerId="LiveId" clId="{CD00D5C4-41F6-46D6-B800-73DFEA4F3F7D}" dt="2021-05-24T11:15:19.788" v="146" actId="21"/>
          <ac:spMkLst>
            <pc:docMk/>
            <pc:sldMk cId="2743197535" sldId="262"/>
            <ac:spMk id="14" creationId="{00000000-0000-0000-0000-000000000000}"/>
          </ac:spMkLst>
        </pc:spChg>
        <pc:spChg chg="add mod">
          <ac:chgData name="오민" userId="23b54f9d11b70e71" providerId="LiveId" clId="{CD00D5C4-41F6-46D6-B800-73DFEA4F3F7D}" dt="2021-05-24T11:16:47.871" v="237" actId="1076"/>
          <ac:spMkLst>
            <pc:docMk/>
            <pc:sldMk cId="2743197535" sldId="262"/>
            <ac:spMk id="34" creationId="{B0642F54-2890-4A9F-AD57-F0269E7F9474}"/>
          </ac:spMkLst>
        </pc:spChg>
        <pc:spChg chg="add mod">
          <ac:chgData name="오민" userId="23b54f9d11b70e71" providerId="LiveId" clId="{CD00D5C4-41F6-46D6-B800-73DFEA4F3F7D}" dt="2021-05-24T11:16:47.871" v="237" actId="1076"/>
          <ac:spMkLst>
            <pc:docMk/>
            <pc:sldMk cId="2743197535" sldId="262"/>
            <ac:spMk id="38" creationId="{6EB5389B-E5A2-4357-BADC-517611A5D151}"/>
          </ac:spMkLst>
        </pc:spChg>
        <pc:spChg chg="add mod">
          <ac:chgData name="오민" userId="23b54f9d11b70e71" providerId="LiveId" clId="{CD00D5C4-41F6-46D6-B800-73DFEA4F3F7D}" dt="2021-05-24T11:16:47.871" v="237" actId="1076"/>
          <ac:spMkLst>
            <pc:docMk/>
            <pc:sldMk cId="2743197535" sldId="262"/>
            <ac:spMk id="39" creationId="{CEEE381E-E310-4697-ABD3-2CDB04B00C11}"/>
          </ac:spMkLst>
        </pc:spChg>
        <pc:spChg chg="add mod">
          <ac:chgData name="오민" userId="23b54f9d11b70e71" providerId="LiveId" clId="{CD00D5C4-41F6-46D6-B800-73DFEA4F3F7D}" dt="2021-05-24T11:16:47.871" v="237" actId="1076"/>
          <ac:spMkLst>
            <pc:docMk/>
            <pc:sldMk cId="2743197535" sldId="262"/>
            <ac:spMk id="40" creationId="{98D85246-3373-4B88-B80E-2D08C36037EA}"/>
          </ac:spMkLst>
        </pc:spChg>
        <pc:spChg chg="add mod">
          <ac:chgData name="오민" userId="23b54f9d11b70e71" providerId="LiveId" clId="{CD00D5C4-41F6-46D6-B800-73DFEA4F3F7D}" dt="2021-05-24T11:20:54.283" v="295" actId="20577"/>
          <ac:spMkLst>
            <pc:docMk/>
            <pc:sldMk cId="2743197535" sldId="262"/>
            <ac:spMk id="41" creationId="{2BBFBE68-D57C-4443-8A52-77D14E9C841F}"/>
          </ac:spMkLst>
        </pc:spChg>
        <pc:spChg chg="del">
          <ac:chgData name="오민" userId="23b54f9d11b70e71" providerId="LiveId" clId="{CD00D5C4-41F6-46D6-B800-73DFEA4F3F7D}" dt="2021-05-24T11:15:38.011" v="152" actId="21"/>
          <ac:spMkLst>
            <pc:docMk/>
            <pc:sldMk cId="2743197535" sldId="262"/>
            <ac:spMk id="58" creationId="{00000000-0000-0000-0000-000000000000}"/>
          </ac:spMkLst>
        </pc:spChg>
        <pc:spChg chg="del">
          <ac:chgData name="오민" userId="23b54f9d11b70e71" providerId="LiveId" clId="{CD00D5C4-41F6-46D6-B800-73DFEA4F3F7D}" dt="2021-05-24T11:15:18.304" v="145" actId="21"/>
          <ac:spMkLst>
            <pc:docMk/>
            <pc:sldMk cId="2743197535" sldId="262"/>
            <ac:spMk id="75" creationId="{00000000-0000-0000-0000-000000000000}"/>
          </ac:spMkLst>
        </pc:spChg>
        <pc:spChg chg="del">
          <ac:chgData name="오민" userId="23b54f9d11b70e71" providerId="LiveId" clId="{CD00D5C4-41F6-46D6-B800-73DFEA4F3F7D}" dt="2021-05-24T11:15:25.167" v="147" actId="21"/>
          <ac:spMkLst>
            <pc:docMk/>
            <pc:sldMk cId="2743197535" sldId="262"/>
            <ac:spMk id="102" creationId="{00000000-0000-0000-0000-000000000000}"/>
          </ac:spMkLst>
        </pc:spChg>
        <pc:spChg chg="del">
          <ac:chgData name="오민" userId="23b54f9d11b70e71" providerId="LiveId" clId="{CD00D5C4-41F6-46D6-B800-73DFEA4F3F7D}" dt="2021-05-24T11:15:42.306" v="154" actId="21"/>
          <ac:spMkLst>
            <pc:docMk/>
            <pc:sldMk cId="2743197535" sldId="262"/>
            <ac:spMk id="104" creationId="{00000000-0000-0000-0000-000000000000}"/>
          </ac:spMkLst>
        </pc:spChg>
        <pc:spChg chg="del">
          <ac:chgData name="오민" userId="23b54f9d11b70e71" providerId="LiveId" clId="{CD00D5C4-41F6-46D6-B800-73DFEA4F3F7D}" dt="2021-05-24T11:14:43.282" v="144" actId="21"/>
          <ac:spMkLst>
            <pc:docMk/>
            <pc:sldMk cId="2743197535" sldId="262"/>
            <ac:spMk id="106" creationId="{00000000-0000-0000-0000-000000000000}"/>
          </ac:spMkLst>
        </pc:spChg>
        <pc:spChg chg="del">
          <ac:chgData name="오민" userId="23b54f9d11b70e71" providerId="LiveId" clId="{CD00D5C4-41F6-46D6-B800-73DFEA4F3F7D}" dt="2021-05-24T11:15:35.219" v="150" actId="21"/>
          <ac:spMkLst>
            <pc:docMk/>
            <pc:sldMk cId="2743197535" sldId="262"/>
            <ac:spMk id="108" creationId="{00000000-0000-0000-0000-000000000000}"/>
          </ac:spMkLst>
        </pc:spChg>
        <pc:grpChg chg="del">
          <ac:chgData name="오민" userId="23b54f9d11b70e71" providerId="LiveId" clId="{CD00D5C4-41F6-46D6-B800-73DFEA4F3F7D}" dt="2021-05-24T11:15:39.114" v="153" actId="21"/>
          <ac:grpSpMkLst>
            <pc:docMk/>
            <pc:sldMk cId="2743197535" sldId="262"/>
            <ac:grpSpMk id="35" creationId="{00000000-0000-0000-0000-000000000000}"/>
          </ac:grpSpMkLst>
        </pc:grpChg>
        <pc:picChg chg="del">
          <ac:chgData name="오민" userId="23b54f9d11b70e71" providerId="LiveId" clId="{CD00D5C4-41F6-46D6-B800-73DFEA4F3F7D}" dt="2021-05-24T11:14:43.282" v="144" actId="21"/>
          <ac:picMkLst>
            <pc:docMk/>
            <pc:sldMk cId="2743197535" sldId="262"/>
            <ac:picMk id="3" creationId="{BB6CB127-068B-48F5-B26C-221A8AA5E699}"/>
          </ac:picMkLst>
        </pc:picChg>
        <pc:picChg chg="del">
          <ac:chgData name="오민" userId="23b54f9d11b70e71" providerId="LiveId" clId="{CD00D5C4-41F6-46D6-B800-73DFEA4F3F7D}" dt="2021-05-24T11:14:43.282" v="144" actId="21"/>
          <ac:picMkLst>
            <pc:docMk/>
            <pc:sldMk cId="2743197535" sldId="262"/>
            <ac:picMk id="11" creationId="{FAC5C4CB-6CDE-47BD-B781-1CF344E88A91}"/>
          </ac:picMkLst>
        </pc:picChg>
        <pc:picChg chg="del">
          <ac:chgData name="오민" userId="23b54f9d11b70e71" providerId="LiveId" clId="{CD00D5C4-41F6-46D6-B800-73DFEA4F3F7D}" dt="2021-05-24T11:14:43.282" v="144" actId="21"/>
          <ac:picMkLst>
            <pc:docMk/>
            <pc:sldMk cId="2743197535" sldId="262"/>
            <ac:picMk id="110" creationId="{E9B8D109-1C36-414E-9DEC-F123739BB07D}"/>
          </ac:picMkLst>
        </pc:picChg>
        <pc:picChg chg="del">
          <ac:chgData name="오민" userId="23b54f9d11b70e71" providerId="LiveId" clId="{CD00D5C4-41F6-46D6-B800-73DFEA4F3F7D}" dt="2021-05-24T11:14:43.282" v="144" actId="21"/>
          <ac:picMkLst>
            <pc:docMk/>
            <pc:sldMk cId="2743197535" sldId="262"/>
            <ac:picMk id="111" creationId="{4659785F-133A-45D5-AC81-E9FDD84A14C6}"/>
          </ac:picMkLst>
        </pc:picChg>
        <pc:cxnChg chg="add del mod">
          <ac:chgData name="오민" userId="23b54f9d11b70e71" providerId="LiveId" clId="{CD00D5C4-41F6-46D6-B800-73DFEA4F3F7D}" dt="2021-05-24T11:15:49.132" v="157"/>
          <ac:cxnSpMkLst>
            <pc:docMk/>
            <pc:sldMk cId="2743197535" sldId="262"/>
            <ac:cxnSpMk id="33" creationId="{FC7B7902-004B-44D5-B6DB-7829CE869ADF}"/>
          </ac:cxnSpMkLst>
        </pc:cxnChg>
        <pc:cxnChg chg="del">
          <ac:chgData name="오민" userId="23b54f9d11b70e71" providerId="LiveId" clId="{CD00D5C4-41F6-46D6-B800-73DFEA4F3F7D}" dt="2021-05-24T11:15:27.057" v="148" actId="21"/>
          <ac:cxnSpMkLst>
            <pc:docMk/>
            <pc:sldMk cId="2743197535" sldId="262"/>
            <ac:cxnSpMk id="103" creationId="{00000000-0000-0000-0000-000000000000}"/>
          </ac:cxnSpMkLst>
        </pc:cxnChg>
        <pc:cxnChg chg="del">
          <ac:chgData name="오민" userId="23b54f9d11b70e71" providerId="LiveId" clId="{CD00D5C4-41F6-46D6-B800-73DFEA4F3F7D}" dt="2021-05-24T11:15:44.529" v="155" actId="21"/>
          <ac:cxnSpMkLst>
            <pc:docMk/>
            <pc:sldMk cId="2743197535" sldId="262"/>
            <ac:cxnSpMk id="105" creationId="{00000000-0000-0000-0000-000000000000}"/>
          </ac:cxnSpMkLst>
        </pc:cxnChg>
        <pc:cxnChg chg="del">
          <ac:chgData name="오민" userId="23b54f9d11b70e71" providerId="LiveId" clId="{CD00D5C4-41F6-46D6-B800-73DFEA4F3F7D}" dt="2021-05-24T11:15:30.371" v="149" actId="21"/>
          <ac:cxnSpMkLst>
            <pc:docMk/>
            <pc:sldMk cId="2743197535" sldId="262"/>
            <ac:cxnSpMk id="107" creationId="{00000000-0000-0000-0000-000000000000}"/>
          </ac:cxnSpMkLst>
        </pc:cxnChg>
        <pc:cxnChg chg="del">
          <ac:chgData name="오민" userId="23b54f9d11b70e71" providerId="LiveId" clId="{CD00D5C4-41F6-46D6-B800-73DFEA4F3F7D}" dt="2021-05-24T11:15:36.927" v="151" actId="21"/>
          <ac:cxnSpMkLst>
            <pc:docMk/>
            <pc:sldMk cId="2743197535" sldId="262"/>
            <ac:cxnSpMk id="109" creationId="{00000000-0000-0000-0000-000000000000}"/>
          </ac:cxnSpMkLst>
        </pc:cxnChg>
      </pc:sldChg>
      <pc:sldChg chg="modSp add del mod">
        <pc:chgData name="오민" userId="23b54f9d11b70e71" providerId="LiveId" clId="{CD00D5C4-41F6-46D6-B800-73DFEA4F3F7D}" dt="2021-05-24T11:16:26.667" v="229" actId="2696"/>
        <pc:sldMkLst>
          <pc:docMk/>
          <pc:sldMk cId="3338125472" sldId="263"/>
        </pc:sldMkLst>
        <pc:spChg chg="mod">
          <ac:chgData name="오민" userId="23b54f9d11b70e71" providerId="LiveId" clId="{CD00D5C4-41F6-46D6-B800-73DFEA4F3F7D}" dt="2021-05-24T11:12:49.349" v="84"/>
          <ac:spMkLst>
            <pc:docMk/>
            <pc:sldMk cId="3338125472" sldId="263"/>
            <ac:spMk id="6" creationId="{00000000-0000-0000-0000-000000000000}"/>
          </ac:spMkLst>
        </pc:spChg>
      </pc:sldChg>
      <pc:sldChg chg="add del">
        <pc:chgData name="오민" userId="23b54f9d11b70e71" providerId="LiveId" clId="{CD00D5C4-41F6-46D6-B800-73DFEA4F3F7D}" dt="2021-05-24T11:16:31.902" v="232"/>
        <pc:sldMkLst>
          <pc:docMk/>
          <pc:sldMk cId="1605585196" sldId="264"/>
        </pc:sldMkLst>
      </pc:sldChg>
      <pc:sldChg chg="modSp add del mod">
        <pc:chgData name="오민" userId="23b54f9d11b70e71" providerId="LiveId" clId="{CD00D5C4-41F6-46D6-B800-73DFEA4F3F7D}" dt="2021-05-24T11:16:28.179" v="230" actId="2696"/>
        <pc:sldMkLst>
          <pc:docMk/>
          <pc:sldMk cId="4149727710" sldId="264"/>
        </pc:sldMkLst>
        <pc:spChg chg="mod">
          <ac:chgData name="오민" userId="23b54f9d11b70e71" providerId="LiveId" clId="{CD00D5C4-41F6-46D6-B800-73DFEA4F3F7D}" dt="2021-05-24T11:13:17.463" v="139" actId="20577"/>
          <ac:spMkLst>
            <pc:docMk/>
            <pc:sldMk cId="4149727710" sldId="264"/>
            <ac:spMk id="6" creationId="{00000000-0000-0000-0000-000000000000}"/>
          </ac:spMkLst>
        </pc:spChg>
      </pc:sldChg>
      <pc:sldChg chg="modSp add mod">
        <pc:chgData name="오민" userId="23b54f9d11b70e71" providerId="LiveId" clId="{CD00D5C4-41F6-46D6-B800-73DFEA4F3F7D}" dt="2021-05-24T11:16:06.474" v="181"/>
        <pc:sldMkLst>
          <pc:docMk/>
          <pc:sldMk cId="3255777245" sldId="265"/>
        </pc:sldMkLst>
        <pc:spChg chg="mod">
          <ac:chgData name="오민" userId="23b54f9d11b70e71" providerId="LiveId" clId="{CD00D5C4-41F6-46D6-B800-73DFEA4F3F7D}" dt="2021-05-24T11:16:06.474" v="181"/>
          <ac:spMkLst>
            <pc:docMk/>
            <pc:sldMk cId="3255777245" sldId="265"/>
            <ac:spMk id="6" creationId="{00000000-0000-0000-0000-000000000000}"/>
          </ac:spMkLst>
        </pc:spChg>
      </pc:sldChg>
      <pc:sldChg chg="modSp add mod">
        <pc:chgData name="오민" userId="23b54f9d11b70e71" providerId="LiveId" clId="{CD00D5C4-41F6-46D6-B800-73DFEA4F3F7D}" dt="2021-05-24T11:16:23.740" v="228" actId="20577"/>
        <pc:sldMkLst>
          <pc:docMk/>
          <pc:sldMk cId="1911858004" sldId="266"/>
        </pc:sldMkLst>
        <pc:spChg chg="mod">
          <ac:chgData name="오민" userId="23b54f9d11b70e71" providerId="LiveId" clId="{CD00D5C4-41F6-46D6-B800-73DFEA4F3F7D}" dt="2021-05-24T11:16:23.740" v="228" actId="20577"/>
          <ac:spMkLst>
            <pc:docMk/>
            <pc:sldMk cId="1911858004" sldId="266"/>
            <ac:spMk id="6" creationId="{00000000-0000-0000-0000-000000000000}"/>
          </ac:spMkLst>
        </pc:spChg>
      </pc:sldChg>
      <pc:sldChg chg="del">
        <pc:chgData name="오민" userId="23b54f9d11b70e71" providerId="LiveId" clId="{CD00D5C4-41F6-46D6-B800-73DFEA4F3F7D}" dt="2021-05-24T11:10:57.741" v="2" actId="2696"/>
        <pc:sldMkLst>
          <pc:docMk/>
          <pc:sldMk cId="3490764453" sldId="266"/>
        </pc:sldMkLst>
      </pc:sldChg>
      <pc:sldChg chg="addSp modSp add mod">
        <pc:chgData name="오민" userId="23b54f9d11b70e71" providerId="LiveId" clId="{CD00D5C4-41F6-46D6-B800-73DFEA4F3F7D}" dt="2021-05-24T11:17:02.096" v="239" actId="1076"/>
        <pc:sldMkLst>
          <pc:docMk/>
          <pc:sldMk cId="1961529577" sldId="267"/>
        </pc:sldMkLst>
        <pc:spChg chg="add mod">
          <ac:chgData name="오민" userId="23b54f9d11b70e71" providerId="LiveId" clId="{CD00D5C4-41F6-46D6-B800-73DFEA4F3F7D}" dt="2021-05-24T11:17:02.096" v="239" actId="1076"/>
          <ac:spMkLst>
            <pc:docMk/>
            <pc:sldMk cId="1961529577" sldId="267"/>
            <ac:spMk id="8" creationId="{3FA5E950-B98F-4FFA-A6E4-BD7C98C78238}"/>
          </ac:spMkLst>
        </pc:spChg>
        <pc:spChg chg="add mod">
          <ac:chgData name="오민" userId="23b54f9d11b70e71" providerId="LiveId" clId="{CD00D5C4-41F6-46D6-B800-73DFEA4F3F7D}" dt="2021-05-24T11:17:02.096" v="239" actId="1076"/>
          <ac:spMkLst>
            <pc:docMk/>
            <pc:sldMk cId="1961529577" sldId="267"/>
            <ac:spMk id="11" creationId="{402296A8-78CA-4F15-BD1C-C6B66E154C3D}"/>
          </ac:spMkLst>
        </pc:spChg>
        <pc:spChg chg="add mod">
          <ac:chgData name="오민" userId="23b54f9d11b70e71" providerId="LiveId" clId="{CD00D5C4-41F6-46D6-B800-73DFEA4F3F7D}" dt="2021-05-24T11:17:02.096" v="239" actId="1076"/>
          <ac:spMkLst>
            <pc:docMk/>
            <pc:sldMk cId="1961529577" sldId="267"/>
            <ac:spMk id="12" creationId="{1D96262F-C83F-40E1-A870-A07CAC21ADDF}"/>
          </ac:spMkLst>
        </pc:spChg>
        <pc:spChg chg="add mod">
          <ac:chgData name="오민" userId="23b54f9d11b70e71" providerId="LiveId" clId="{CD00D5C4-41F6-46D6-B800-73DFEA4F3F7D}" dt="2021-05-24T11:17:02.096" v="239" actId="1076"/>
          <ac:spMkLst>
            <pc:docMk/>
            <pc:sldMk cId="1961529577" sldId="267"/>
            <ac:spMk id="13" creationId="{F2C913A9-593E-444D-A38C-CD2C447F0C8F}"/>
          </ac:spMkLst>
        </pc:spChg>
      </pc:sldChg>
      <pc:sldChg chg="del">
        <pc:chgData name="오민" userId="23b54f9d11b70e71" providerId="LiveId" clId="{CD00D5C4-41F6-46D6-B800-73DFEA4F3F7D}" dt="2021-05-24T11:10:53.338" v="1" actId="2696"/>
        <pc:sldMkLst>
          <pc:docMk/>
          <pc:sldMk cId="3944578429" sldId="267"/>
        </pc:sldMkLst>
      </pc:sldChg>
      <pc:sldChg chg="addSp modSp add mod">
        <pc:chgData name="오민" userId="23b54f9d11b70e71" providerId="LiveId" clId="{CD00D5C4-41F6-46D6-B800-73DFEA4F3F7D}" dt="2021-05-24T11:17:17.559" v="242" actId="1076"/>
        <pc:sldMkLst>
          <pc:docMk/>
          <pc:sldMk cId="292240457" sldId="268"/>
        </pc:sldMkLst>
        <pc:spChg chg="add mod">
          <ac:chgData name="오민" userId="23b54f9d11b70e71" providerId="LiveId" clId="{CD00D5C4-41F6-46D6-B800-73DFEA4F3F7D}" dt="2021-05-24T11:17:17.559" v="242" actId="1076"/>
          <ac:spMkLst>
            <pc:docMk/>
            <pc:sldMk cId="292240457" sldId="268"/>
            <ac:spMk id="8" creationId="{089CDBE0-E5BC-4F2D-946B-E6AC9C0AABBE}"/>
          </ac:spMkLst>
        </pc:spChg>
        <pc:spChg chg="add mod">
          <ac:chgData name="오민" userId="23b54f9d11b70e71" providerId="LiveId" clId="{CD00D5C4-41F6-46D6-B800-73DFEA4F3F7D}" dt="2021-05-24T11:17:17.559" v="242" actId="1076"/>
          <ac:spMkLst>
            <pc:docMk/>
            <pc:sldMk cId="292240457" sldId="268"/>
            <ac:spMk id="11" creationId="{6C35A33C-3989-4900-A910-76A9543555EA}"/>
          </ac:spMkLst>
        </pc:spChg>
        <pc:spChg chg="add mod">
          <ac:chgData name="오민" userId="23b54f9d11b70e71" providerId="LiveId" clId="{CD00D5C4-41F6-46D6-B800-73DFEA4F3F7D}" dt="2021-05-24T11:17:17.559" v="242" actId="1076"/>
          <ac:spMkLst>
            <pc:docMk/>
            <pc:sldMk cId="292240457" sldId="268"/>
            <ac:spMk id="12" creationId="{3CADDFEE-2A4A-4D5E-AE48-6ECF5F4F75B0}"/>
          </ac:spMkLst>
        </pc:spChg>
        <pc:spChg chg="add mod">
          <ac:chgData name="오민" userId="23b54f9d11b70e71" providerId="LiveId" clId="{CD00D5C4-41F6-46D6-B800-73DFEA4F3F7D}" dt="2021-05-24T11:17:17.559" v="242" actId="1076"/>
          <ac:spMkLst>
            <pc:docMk/>
            <pc:sldMk cId="292240457" sldId="268"/>
            <ac:spMk id="13" creationId="{22369524-0831-43B9-9AE9-E77E6F73CE75}"/>
          </ac:spMkLst>
        </pc:spChg>
        <pc:spChg chg="add mod">
          <ac:chgData name="오민" userId="23b54f9d11b70e71" providerId="LiveId" clId="{CD00D5C4-41F6-46D6-B800-73DFEA4F3F7D}" dt="2021-05-24T11:17:17.559" v="242" actId="1076"/>
          <ac:spMkLst>
            <pc:docMk/>
            <pc:sldMk cId="292240457" sldId="268"/>
            <ac:spMk id="14" creationId="{5A13F3A1-CC3C-4624-9C5B-168018F51B82}"/>
          </ac:spMkLst>
        </pc:spChg>
        <pc:spChg chg="add mod">
          <ac:chgData name="오민" userId="23b54f9d11b70e71" providerId="LiveId" clId="{CD00D5C4-41F6-46D6-B800-73DFEA4F3F7D}" dt="2021-05-24T11:17:17.559" v="242" actId="1076"/>
          <ac:spMkLst>
            <pc:docMk/>
            <pc:sldMk cId="292240457" sldId="268"/>
            <ac:spMk id="15" creationId="{2D574571-2F45-4E80-BC5A-B9DE49FADE0C}"/>
          </ac:spMkLst>
        </pc:spChg>
        <pc:spChg chg="add mod">
          <ac:chgData name="오민" userId="23b54f9d11b70e71" providerId="LiveId" clId="{CD00D5C4-41F6-46D6-B800-73DFEA4F3F7D}" dt="2021-05-24T11:17:17.559" v="242" actId="1076"/>
          <ac:spMkLst>
            <pc:docMk/>
            <pc:sldMk cId="292240457" sldId="268"/>
            <ac:spMk id="16" creationId="{06372AB2-1792-4556-B0E3-4F1BD2C4F3E8}"/>
          </ac:spMkLst>
        </pc:spChg>
      </pc:sldChg>
      <pc:sldChg chg="add ord">
        <pc:chgData name="오민" userId="23b54f9d11b70e71" providerId="LiveId" clId="{CD00D5C4-41F6-46D6-B800-73DFEA4F3F7D}" dt="2021-05-24T11:17:35.704" v="247"/>
        <pc:sldMkLst>
          <pc:docMk/>
          <pc:sldMk cId="1488345801" sldId="269"/>
        </pc:sldMkLst>
      </pc:sldChg>
      <pc:sldChg chg="addSp modSp add mod">
        <pc:chgData name="오민" userId="23b54f9d11b70e71" providerId="LiveId" clId="{CD00D5C4-41F6-46D6-B800-73DFEA4F3F7D}" dt="2021-05-24T11:17:31.801" v="245" actId="1076"/>
        <pc:sldMkLst>
          <pc:docMk/>
          <pc:sldMk cId="3466133370" sldId="270"/>
        </pc:sldMkLst>
        <pc:spChg chg="add mod">
          <ac:chgData name="오민" userId="23b54f9d11b70e71" providerId="LiveId" clId="{CD00D5C4-41F6-46D6-B800-73DFEA4F3F7D}" dt="2021-05-24T11:17:31.801" v="245" actId="1076"/>
          <ac:spMkLst>
            <pc:docMk/>
            <pc:sldMk cId="3466133370" sldId="270"/>
            <ac:spMk id="8" creationId="{97D7A77E-C822-4348-82FE-E1537A9FADAB}"/>
          </ac:spMkLst>
        </pc:spChg>
        <pc:spChg chg="add mod">
          <ac:chgData name="오민" userId="23b54f9d11b70e71" providerId="LiveId" clId="{CD00D5C4-41F6-46D6-B800-73DFEA4F3F7D}" dt="2021-05-24T11:17:31.801" v="245" actId="1076"/>
          <ac:spMkLst>
            <pc:docMk/>
            <pc:sldMk cId="3466133370" sldId="270"/>
            <ac:spMk id="11" creationId="{13F5D315-40BB-40E6-8C49-633D3F612D55}"/>
          </ac:spMkLst>
        </pc:spChg>
        <pc:spChg chg="add mod">
          <ac:chgData name="오민" userId="23b54f9d11b70e71" providerId="LiveId" clId="{CD00D5C4-41F6-46D6-B800-73DFEA4F3F7D}" dt="2021-05-24T11:17:31.801" v="245" actId="1076"/>
          <ac:spMkLst>
            <pc:docMk/>
            <pc:sldMk cId="3466133370" sldId="270"/>
            <ac:spMk id="12" creationId="{E9725EEC-6278-4694-B503-8697B3928F63}"/>
          </ac:spMkLst>
        </pc:spChg>
        <pc:spChg chg="add mod">
          <ac:chgData name="오민" userId="23b54f9d11b70e71" providerId="LiveId" clId="{CD00D5C4-41F6-46D6-B800-73DFEA4F3F7D}" dt="2021-05-24T11:17:31.801" v="245" actId="1076"/>
          <ac:spMkLst>
            <pc:docMk/>
            <pc:sldMk cId="3466133370" sldId="270"/>
            <ac:spMk id="13" creationId="{8949D534-B77E-4A61-A914-3D60A5E16905}"/>
          </ac:spMkLst>
        </pc:spChg>
        <pc:spChg chg="add mod">
          <ac:chgData name="오민" userId="23b54f9d11b70e71" providerId="LiveId" clId="{CD00D5C4-41F6-46D6-B800-73DFEA4F3F7D}" dt="2021-05-24T11:17:31.801" v="245" actId="1076"/>
          <ac:spMkLst>
            <pc:docMk/>
            <pc:sldMk cId="3466133370" sldId="270"/>
            <ac:spMk id="14" creationId="{65ACC432-A1E6-4400-A18C-91521066386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12373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047974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482543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56144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dirty="0">
              <a:solidFill>
                <a:prstClr val="black">
                  <a:tint val="75000"/>
                </a:prstClr>
              </a:solidFill>
            </a:endParaRPr>
          </a:p>
        </p:txBody>
      </p:sp>
      <p:sp>
        <p:nvSpPr>
          <p:cNvPr id="6" name="슬라이드 번호 개체 틀 5"/>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92609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7783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dirty="0">
              <a:solidFill>
                <a:prstClr val="black">
                  <a:tint val="75000"/>
                </a:prstClr>
              </a:solidFill>
            </a:endParaRPr>
          </a:p>
        </p:txBody>
      </p:sp>
      <p:sp>
        <p:nvSpPr>
          <p:cNvPr id="9" name="슬라이드 번호 개체 틀 8"/>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88841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dirty="0">
              <a:solidFill>
                <a:prstClr val="black">
                  <a:tint val="75000"/>
                </a:prstClr>
              </a:solidFill>
            </a:endParaRPr>
          </a:p>
        </p:txBody>
      </p:sp>
      <p:sp>
        <p:nvSpPr>
          <p:cNvPr id="5" name="슬라이드 번호 개체 틀 4"/>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93455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dirty="0">
              <a:solidFill>
                <a:prstClr val="black">
                  <a:tint val="75000"/>
                </a:prstClr>
              </a:solidFill>
            </a:endParaRPr>
          </a:p>
        </p:txBody>
      </p:sp>
      <p:sp>
        <p:nvSpPr>
          <p:cNvPr id="4" name="슬라이드 번호 개체 틀 3"/>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427920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166935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dirty="0">
              <a:solidFill>
                <a:prstClr val="black">
                  <a:tint val="75000"/>
                </a:prstClr>
              </a:solidFill>
            </a:endParaRPr>
          </a:p>
        </p:txBody>
      </p:sp>
      <p:sp>
        <p:nvSpPr>
          <p:cNvPr id="7" name="슬라이드 번호 개체 틀 6"/>
          <p:cNvSpPr>
            <a:spLocks noGrp="1"/>
          </p:cNvSpPr>
          <p:nvPr>
            <p:ph type="sldNum" sz="quarter" idx="12"/>
          </p:nvPr>
        </p:nvSpPr>
        <p:spPr/>
        <p:txBody>
          <a:body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86732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D505B-072E-4806-859D-DDFE33F342B2}" type="datetimeFigureOut">
              <a:rPr lang="ko-KR" altLang="en-US" smtClean="0">
                <a:solidFill>
                  <a:prstClr val="black">
                    <a:tint val="75000"/>
                  </a:prstClr>
                </a:solidFill>
              </a:rPr>
              <a:pPr/>
              <a:t>2021-05-24</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A27B83-A409-4B9C-AEF2-1EDB3CC89606}"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175772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5F0"/>
        </a:solidFill>
        <a:effectLst/>
      </p:bgPr>
    </p:bg>
    <p:spTree>
      <p:nvGrpSpPr>
        <p:cNvPr id="1" name=""/>
        <p:cNvGrpSpPr/>
        <p:nvPr/>
      </p:nvGrpSpPr>
      <p:grpSpPr>
        <a:xfrm>
          <a:off x="0" y="0"/>
          <a:ext cx="0" cy="0"/>
          <a:chOff x="0" y="0"/>
          <a:chExt cx="0" cy="0"/>
        </a:xfrm>
      </p:grpSpPr>
      <p:sp>
        <p:nvSpPr>
          <p:cNvPr id="7" name="모서리가 둥근 직사각형 6"/>
          <p:cNvSpPr/>
          <p:nvPr/>
        </p:nvSpPr>
        <p:spPr>
          <a:xfrm>
            <a:off x="2851785" y="1319530"/>
            <a:ext cx="6484620" cy="3921125"/>
          </a:xfrm>
          <a:prstGeom prst="roundRect">
            <a:avLst>
              <a:gd name="adj" fmla="val 7269"/>
            </a:avLst>
          </a:prstGeom>
          <a:solidFill>
            <a:schemeClr val="bg1"/>
          </a:solidFill>
          <a:ln w="22225">
            <a:solidFill>
              <a:schemeClr val="tx1">
                <a:lumMod val="75000"/>
                <a:lumOff val="25000"/>
              </a:schemeClr>
            </a:solidFill>
          </a:ln>
          <a:effectLst>
            <a:outerShdw dist="88900" dir="8100000" algn="tr" rotWithShape="0">
              <a:srgbClr val="62270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6" name="양쪽 모서리가 둥근 사각형 5"/>
          <p:cNvSpPr>
            <a:spLocks/>
          </p:cNvSpPr>
          <p:nvPr/>
        </p:nvSpPr>
        <p:spPr>
          <a:xfrm>
            <a:off x="2855595" y="1319530"/>
            <a:ext cx="6485255" cy="1541145"/>
          </a:xfrm>
          <a:prstGeom prst="round2SameRect">
            <a:avLst/>
          </a:prstGeom>
          <a:solidFill>
            <a:srgbClr val="68727E"/>
          </a:solidFill>
          <a:ln w="22225" cap="flat" cmpd="sng">
            <a:solidFill>
              <a:schemeClr val="tx1">
                <a:lumMod val="75000"/>
                <a:lumOff val="2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defRPr/>
            </a:pPr>
            <a:r>
              <a:rPr lang="en-US" altLang="ko-KR" sz="3200" b="1">
                <a:solidFill>
                  <a:srgbClr val="FFFFFF"/>
                </a:solidFill>
                <a:effectLst>
                  <a:outerShdw dist="38100" dir="2700000" algn="tl" rotWithShape="0">
                    <a:srgbClr val="000000">
                      <a:alpha val="29803"/>
                    </a:srgbClr>
                  </a:outerShdw>
                </a:effectLst>
                <a:latin typeface="야놀자 야체 B" charset="0"/>
                <a:ea typeface="야놀자 야체 B" charset="0"/>
              </a:rPr>
              <a:t>JAVA PROGRAMMING 5</a:t>
            </a:r>
            <a:r>
              <a:rPr lang="ko-KR" altLang="en-US" sz="3200" b="1">
                <a:solidFill>
                  <a:srgbClr val="FFFFFF"/>
                </a:solidFill>
                <a:effectLst>
                  <a:outerShdw dist="38100" dir="2700000" algn="tl" rotWithShape="0">
                    <a:srgbClr val="000000">
                      <a:alpha val="29803"/>
                    </a:srgbClr>
                  </a:outerShdw>
                </a:effectLst>
                <a:latin typeface="야놀자 야체 B" charset="0"/>
                <a:ea typeface="야놀자 야체 B" charset="0"/>
              </a:rPr>
              <a:t>조</a:t>
            </a:r>
            <a:r>
              <a:rPr lang="en-US" altLang="ko-KR" sz="3200" b="1">
                <a:solidFill>
                  <a:srgbClr val="FFFFFF"/>
                </a:solidFill>
                <a:effectLst>
                  <a:outerShdw dist="38100" dir="2700000" algn="tl" rotWithShape="0">
                    <a:srgbClr val="000000">
                      <a:alpha val="29803"/>
                    </a:srgbClr>
                  </a:outerShdw>
                </a:effectLst>
                <a:latin typeface="야놀자 야체 B" charset="0"/>
                <a:ea typeface="야놀자 야체 B" charset="0"/>
              </a:rPr>
              <a:t> </a:t>
            </a:r>
            <a:endParaRPr lang="ko-KR" altLang="en-US" sz="3200" b="1">
              <a:solidFill>
                <a:srgbClr val="FFFFFF"/>
              </a:solidFill>
              <a:latin typeface="야놀자 야체 B" charset="0"/>
              <a:ea typeface="야놀자 야체 B" charset="0"/>
            </a:endParaRPr>
          </a:p>
        </p:txBody>
      </p:sp>
      <p:sp>
        <p:nvSpPr>
          <p:cNvPr id="9" name="사다리꼴 8"/>
          <p:cNvSpPr/>
          <p:nvPr/>
        </p:nvSpPr>
        <p:spPr>
          <a:xfrm rot="21157877">
            <a:off x="5779770" y="1176655"/>
            <a:ext cx="791845" cy="285115"/>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110" name="그룹 109"/>
          <p:cNvGrpSpPr/>
          <p:nvPr/>
        </p:nvGrpSpPr>
        <p:grpSpPr>
          <a:xfrm>
            <a:off x="3469005" y="3132455"/>
            <a:ext cx="5262245" cy="1395730"/>
            <a:chOff x="3469005" y="3132455"/>
            <a:chExt cx="5262245" cy="1395730"/>
          </a:xfrm>
        </p:grpSpPr>
        <p:sp>
          <p:nvSpPr>
            <p:cNvPr id="147" name="타원 146"/>
            <p:cNvSpPr/>
            <p:nvPr/>
          </p:nvSpPr>
          <p:spPr>
            <a:xfrm>
              <a:off x="7677785" y="3132455"/>
              <a:ext cx="1009015" cy="1009015"/>
            </a:xfrm>
            <a:prstGeom prst="ellipse">
              <a:avLst/>
            </a:prstGeom>
            <a:solidFill>
              <a:schemeClr val="bg1">
                <a:lumMod val="85000"/>
              </a:schemeClr>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ko-KR" sz="1100" dirty="0">
                <a:solidFill>
                  <a:srgbClr val="E7E6E6">
                    <a:lumMod val="50000"/>
                  </a:srgbClr>
                </a:solidFill>
              </a:endParaRPr>
            </a:p>
          </p:txBody>
        </p:sp>
        <p:sp>
          <p:nvSpPr>
            <p:cNvPr id="115" name="직사각형 114"/>
            <p:cNvSpPr/>
            <p:nvPr/>
          </p:nvSpPr>
          <p:spPr>
            <a:xfrm>
              <a:off x="3469005" y="4297680"/>
              <a:ext cx="1144270" cy="231140"/>
            </a:xfrm>
            <a:prstGeom prst="rect">
              <a:avLst/>
            </a:prstGeom>
          </p:spPr>
          <p:txBody>
            <a:bodyPr wrap="square">
              <a:spAutoFit/>
            </a:bodyPr>
            <a:lstStyle/>
            <a:p>
              <a:pPr algn="ctr"/>
              <a:r>
                <a:rPr lang="ko-KR" altLang="en-US" sz="900" dirty="0" err="1">
                  <a:solidFill>
                    <a:prstClr val="black">
                      <a:lumMod val="75000"/>
                      <a:lumOff val="25000"/>
                    </a:prstClr>
                  </a:solidFill>
                </a:rPr>
                <a:t>컴학</a:t>
              </a:r>
              <a:r>
                <a:rPr lang="ko-KR" altLang="en-US" sz="900" dirty="0">
                  <a:solidFill>
                    <a:prstClr val="black">
                      <a:lumMod val="75000"/>
                      <a:lumOff val="25000"/>
                    </a:prstClr>
                  </a:solidFill>
                </a:rPr>
                <a:t> </a:t>
              </a:r>
              <a:r>
                <a:rPr lang="en-US" altLang="ko-KR" sz="900" dirty="0">
                  <a:solidFill>
                    <a:prstClr val="black">
                      <a:lumMod val="75000"/>
                      <a:lumOff val="25000"/>
                    </a:prstClr>
                  </a:solidFill>
                </a:rPr>
                <a:t>2017111705</a:t>
              </a:r>
            </a:p>
          </p:txBody>
        </p:sp>
        <p:sp>
          <p:nvSpPr>
            <p:cNvPr id="145" name="타원 144"/>
            <p:cNvSpPr/>
            <p:nvPr/>
          </p:nvSpPr>
          <p:spPr>
            <a:xfrm>
              <a:off x="3555365" y="3132455"/>
              <a:ext cx="1009015" cy="1009015"/>
            </a:xfrm>
            <a:prstGeom prst="ellipse">
              <a:avLst/>
            </a:prstGeom>
            <a:solidFill>
              <a:schemeClr val="bg1">
                <a:lumMod val="85000"/>
              </a:schemeClr>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ko-KR" sz="1100" dirty="0">
                <a:solidFill>
                  <a:srgbClr val="E7E6E6">
                    <a:lumMod val="50000"/>
                  </a:srgbClr>
                </a:solidFill>
              </a:endParaRPr>
            </a:p>
          </p:txBody>
        </p:sp>
        <p:grpSp>
          <p:nvGrpSpPr>
            <p:cNvPr id="117" name="그룹 116"/>
            <p:cNvGrpSpPr/>
            <p:nvPr/>
          </p:nvGrpSpPr>
          <p:grpSpPr>
            <a:xfrm>
              <a:off x="4929505" y="3132455"/>
              <a:ext cx="1009015" cy="1009015"/>
              <a:chOff x="4929505" y="3132455"/>
              <a:chExt cx="1009015" cy="1009015"/>
            </a:xfrm>
          </p:grpSpPr>
          <p:sp>
            <p:nvSpPr>
              <p:cNvPr id="121" name="타원 120"/>
              <p:cNvSpPr/>
              <p:nvPr/>
            </p:nvSpPr>
            <p:spPr>
              <a:xfrm>
                <a:off x="4929505" y="3132455"/>
                <a:ext cx="1009015" cy="1009015"/>
              </a:xfrm>
              <a:prstGeom prst="ellipse">
                <a:avLst/>
              </a:prstGeom>
              <a:solidFill>
                <a:schemeClr val="bg1">
                  <a:lumMod val="85000"/>
                </a:schemeClr>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ko-KR" sz="1100" dirty="0">
                  <a:solidFill>
                    <a:srgbClr val="E7E6E6">
                      <a:lumMod val="50000"/>
                    </a:srgbClr>
                  </a:solidFill>
                </a:endParaRPr>
              </a:p>
            </p:txBody>
          </p:sp>
          <p:grpSp>
            <p:nvGrpSpPr>
              <p:cNvPr id="122" name="Group 58"/>
              <p:cNvGrpSpPr>
                <a:grpSpLocks noChangeAspect="1"/>
              </p:cNvGrpSpPr>
              <p:nvPr/>
            </p:nvGrpSpPr>
            <p:grpSpPr bwMode="auto">
              <a:xfrm>
                <a:off x="5424805" y="3630930"/>
                <a:ext cx="109855" cy="176530"/>
                <a:chOff x="5424805" y="3630930"/>
                <a:chExt cx="109855" cy="176530"/>
              </a:xfrm>
            </p:grpSpPr>
            <p:sp>
              <p:nvSpPr>
                <p:cNvPr id="134" name="Freeform 71"/>
                <p:cNvSpPr>
                  <a:spLocks/>
                </p:cNvSpPr>
                <p:nvPr/>
              </p:nvSpPr>
              <p:spPr bwMode="auto">
                <a:xfrm>
                  <a:off x="5520690" y="3630930"/>
                  <a:ext cx="13335" cy="12700"/>
                </a:xfrm>
                <a:custGeom>
                  <a:avLst/>
                  <a:gdLst>
                    <a:gd name="T0" fmla="*/ 36 w 71"/>
                    <a:gd name="T1" fmla="*/ 0 h 71"/>
                    <a:gd name="T2" fmla="*/ 49 w 71"/>
                    <a:gd name="T3" fmla="*/ 2 h 71"/>
                    <a:gd name="T4" fmla="*/ 61 w 71"/>
                    <a:gd name="T5" fmla="*/ 10 h 71"/>
                    <a:gd name="T6" fmla="*/ 68 w 71"/>
                    <a:gd name="T7" fmla="*/ 21 h 71"/>
                    <a:gd name="T8" fmla="*/ 71 w 71"/>
                    <a:gd name="T9" fmla="*/ 35 h 71"/>
                    <a:gd name="T10" fmla="*/ 68 w 71"/>
                    <a:gd name="T11" fmla="*/ 48 h 71"/>
                    <a:gd name="T12" fmla="*/ 61 w 71"/>
                    <a:gd name="T13" fmla="*/ 60 h 71"/>
                    <a:gd name="T14" fmla="*/ 49 w 71"/>
                    <a:gd name="T15" fmla="*/ 68 h 71"/>
                    <a:gd name="T16" fmla="*/ 36 w 71"/>
                    <a:gd name="T17" fmla="*/ 71 h 71"/>
                    <a:gd name="T18" fmla="*/ 22 w 71"/>
                    <a:gd name="T19" fmla="*/ 68 h 71"/>
                    <a:gd name="T20" fmla="*/ 10 w 71"/>
                    <a:gd name="T21" fmla="*/ 60 h 71"/>
                    <a:gd name="T22" fmla="*/ 3 w 71"/>
                    <a:gd name="T23" fmla="*/ 48 h 71"/>
                    <a:gd name="T24" fmla="*/ 0 w 71"/>
                    <a:gd name="T25" fmla="*/ 35 h 71"/>
                    <a:gd name="T26" fmla="*/ 3 w 71"/>
                    <a:gd name="T27" fmla="*/ 21 h 71"/>
                    <a:gd name="T28" fmla="*/ 10 w 71"/>
                    <a:gd name="T29" fmla="*/ 10 h 71"/>
                    <a:gd name="T30" fmla="*/ 22 w 71"/>
                    <a:gd name="T31" fmla="*/ 2 h 71"/>
                    <a:gd name="T32" fmla="*/ 36 w 71"/>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1">
                      <a:moveTo>
                        <a:pt x="36" y="0"/>
                      </a:moveTo>
                      <a:lnTo>
                        <a:pt x="49" y="2"/>
                      </a:lnTo>
                      <a:lnTo>
                        <a:pt x="61" y="10"/>
                      </a:lnTo>
                      <a:lnTo>
                        <a:pt x="68" y="21"/>
                      </a:lnTo>
                      <a:lnTo>
                        <a:pt x="71" y="35"/>
                      </a:lnTo>
                      <a:lnTo>
                        <a:pt x="68" y="48"/>
                      </a:lnTo>
                      <a:lnTo>
                        <a:pt x="61" y="60"/>
                      </a:lnTo>
                      <a:lnTo>
                        <a:pt x="49" y="68"/>
                      </a:lnTo>
                      <a:lnTo>
                        <a:pt x="36" y="71"/>
                      </a:lnTo>
                      <a:lnTo>
                        <a:pt x="22" y="68"/>
                      </a:lnTo>
                      <a:lnTo>
                        <a:pt x="10" y="60"/>
                      </a:lnTo>
                      <a:lnTo>
                        <a:pt x="3" y="48"/>
                      </a:lnTo>
                      <a:lnTo>
                        <a:pt x="0" y="35"/>
                      </a:lnTo>
                      <a:lnTo>
                        <a:pt x="3" y="21"/>
                      </a:lnTo>
                      <a:lnTo>
                        <a:pt x="10" y="10"/>
                      </a:lnTo>
                      <a:lnTo>
                        <a:pt x="22" y="2"/>
                      </a:ln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dirty="0">
                    <a:solidFill>
                      <a:prstClr val="black"/>
                    </a:solidFill>
                  </a:endParaRPr>
                </a:p>
              </p:txBody>
            </p:sp>
            <p:sp>
              <p:nvSpPr>
                <p:cNvPr id="137" name="Freeform 74"/>
                <p:cNvSpPr>
                  <a:spLocks/>
                </p:cNvSpPr>
                <p:nvPr/>
              </p:nvSpPr>
              <p:spPr bwMode="auto">
                <a:xfrm>
                  <a:off x="5424805" y="3799205"/>
                  <a:ext cx="23495" cy="8255"/>
                </a:xfrm>
                <a:custGeom>
                  <a:avLst/>
                  <a:gdLst>
                    <a:gd name="T0" fmla="*/ 128 w 129"/>
                    <a:gd name="T1" fmla="*/ 0 h 47"/>
                    <a:gd name="T2" fmla="*/ 129 w 129"/>
                    <a:gd name="T3" fmla="*/ 4 h 47"/>
                    <a:gd name="T4" fmla="*/ 129 w 129"/>
                    <a:gd name="T5" fmla="*/ 12 h 47"/>
                    <a:gd name="T6" fmla="*/ 125 w 129"/>
                    <a:gd name="T7" fmla="*/ 19 h 47"/>
                    <a:gd name="T8" fmla="*/ 120 w 129"/>
                    <a:gd name="T9" fmla="*/ 28 h 47"/>
                    <a:gd name="T10" fmla="*/ 112 w 129"/>
                    <a:gd name="T11" fmla="*/ 35 h 47"/>
                    <a:gd name="T12" fmla="*/ 101 w 129"/>
                    <a:gd name="T13" fmla="*/ 41 h 47"/>
                    <a:gd name="T14" fmla="*/ 85 w 129"/>
                    <a:gd name="T15" fmla="*/ 46 h 47"/>
                    <a:gd name="T16" fmla="*/ 64 w 129"/>
                    <a:gd name="T17" fmla="*/ 47 h 47"/>
                    <a:gd name="T18" fmla="*/ 44 w 129"/>
                    <a:gd name="T19" fmla="*/ 46 h 47"/>
                    <a:gd name="T20" fmla="*/ 28 w 129"/>
                    <a:gd name="T21" fmla="*/ 41 h 47"/>
                    <a:gd name="T22" fmla="*/ 16 w 129"/>
                    <a:gd name="T23" fmla="*/ 35 h 47"/>
                    <a:gd name="T24" fmla="*/ 9 w 129"/>
                    <a:gd name="T25" fmla="*/ 28 h 47"/>
                    <a:gd name="T26" fmla="*/ 4 w 129"/>
                    <a:gd name="T27" fmla="*/ 19 h 47"/>
                    <a:gd name="T28" fmla="*/ 0 w 129"/>
                    <a:gd name="T29" fmla="*/ 12 h 47"/>
                    <a:gd name="T30" fmla="*/ 0 w 129"/>
                    <a:gd name="T31" fmla="*/ 4 h 47"/>
                    <a:gd name="T32" fmla="*/ 1 w 129"/>
                    <a:gd name="T33" fmla="*/ 0 h 47"/>
                    <a:gd name="T34" fmla="*/ 5 w 129"/>
                    <a:gd name="T35" fmla="*/ 2 h 47"/>
                    <a:gd name="T36" fmla="*/ 13 w 129"/>
                    <a:gd name="T37" fmla="*/ 4 h 47"/>
                    <a:gd name="T38" fmla="*/ 21 w 129"/>
                    <a:gd name="T39" fmla="*/ 9 h 47"/>
                    <a:gd name="T40" fmla="*/ 34 w 129"/>
                    <a:gd name="T41" fmla="*/ 14 h 47"/>
                    <a:gd name="T42" fmla="*/ 48 w 129"/>
                    <a:gd name="T43" fmla="*/ 18 h 47"/>
                    <a:gd name="T44" fmla="*/ 64 w 129"/>
                    <a:gd name="T45" fmla="*/ 21 h 47"/>
                    <a:gd name="T46" fmla="*/ 81 w 129"/>
                    <a:gd name="T47" fmla="*/ 18 h 47"/>
                    <a:gd name="T48" fmla="*/ 95 w 129"/>
                    <a:gd name="T49" fmla="*/ 14 h 47"/>
                    <a:gd name="T50" fmla="*/ 107 w 129"/>
                    <a:gd name="T51" fmla="*/ 9 h 47"/>
                    <a:gd name="T52" fmla="*/ 116 w 129"/>
                    <a:gd name="T53" fmla="*/ 4 h 47"/>
                    <a:gd name="T54" fmla="*/ 124 w 129"/>
                    <a:gd name="T55" fmla="*/ 2 h 47"/>
                    <a:gd name="T56" fmla="*/ 128 w 129"/>
                    <a:gd name="T5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 h="47">
                      <a:moveTo>
                        <a:pt x="128" y="0"/>
                      </a:moveTo>
                      <a:lnTo>
                        <a:pt x="129" y="4"/>
                      </a:lnTo>
                      <a:lnTo>
                        <a:pt x="129" y="12"/>
                      </a:lnTo>
                      <a:lnTo>
                        <a:pt x="125" y="19"/>
                      </a:lnTo>
                      <a:lnTo>
                        <a:pt x="120" y="28"/>
                      </a:lnTo>
                      <a:lnTo>
                        <a:pt x="112" y="35"/>
                      </a:lnTo>
                      <a:lnTo>
                        <a:pt x="101" y="41"/>
                      </a:lnTo>
                      <a:lnTo>
                        <a:pt x="85" y="46"/>
                      </a:lnTo>
                      <a:lnTo>
                        <a:pt x="64" y="47"/>
                      </a:lnTo>
                      <a:lnTo>
                        <a:pt x="44" y="46"/>
                      </a:lnTo>
                      <a:lnTo>
                        <a:pt x="28" y="41"/>
                      </a:lnTo>
                      <a:lnTo>
                        <a:pt x="16" y="35"/>
                      </a:lnTo>
                      <a:lnTo>
                        <a:pt x="9" y="28"/>
                      </a:lnTo>
                      <a:lnTo>
                        <a:pt x="4" y="19"/>
                      </a:lnTo>
                      <a:lnTo>
                        <a:pt x="0" y="12"/>
                      </a:lnTo>
                      <a:lnTo>
                        <a:pt x="0" y="4"/>
                      </a:lnTo>
                      <a:lnTo>
                        <a:pt x="1" y="0"/>
                      </a:lnTo>
                      <a:lnTo>
                        <a:pt x="5" y="2"/>
                      </a:lnTo>
                      <a:lnTo>
                        <a:pt x="13" y="4"/>
                      </a:lnTo>
                      <a:lnTo>
                        <a:pt x="21" y="9"/>
                      </a:lnTo>
                      <a:lnTo>
                        <a:pt x="34" y="14"/>
                      </a:lnTo>
                      <a:lnTo>
                        <a:pt x="48" y="18"/>
                      </a:lnTo>
                      <a:lnTo>
                        <a:pt x="64" y="21"/>
                      </a:lnTo>
                      <a:lnTo>
                        <a:pt x="81" y="18"/>
                      </a:lnTo>
                      <a:lnTo>
                        <a:pt x="95" y="14"/>
                      </a:lnTo>
                      <a:lnTo>
                        <a:pt x="107" y="9"/>
                      </a:lnTo>
                      <a:lnTo>
                        <a:pt x="116" y="4"/>
                      </a:lnTo>
                      <a:lnTo>
                        <a:pt x="124" y="2"/>
                      </a:lnTo>
                      <a:lnTo>
                        <a:pt x="128" y="0"/>
                      </a:lnTo>
                      <a:close/>
                    </a:path>
                  </a:pathLst>
                </a:custGeom>
                <a:solidFill>
                  <a:srgbClr val="FCBC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a:solidFill>
                      <a:prstClr val="black"/>
                    </a:solidFill>
                  </a:endParaRPr>
                </a:p>
              </p:txBody>
            </p:sp>
          </p:grpSp>
        </p:grpSp>
        <p:sp>
          <p:nvSpPr>
            <p:cNvPr id="119" name="타원 118"/>
            <p:cNvSpPr/>
            <p:nvPr/>
          </p:nvSpPr>
          <p:spPr>
            <a:xfrm>
              <a:off x="6303645" y="3132455"/>
              <a:ext cx="1009015" cy="1009015"/>
            </a:xfrm>
            <a:prstGeom prst="ellipse">
              <a:avLst/>
            </a:prstGeom>
            <a:solidFill>
              <a:schemeClr val="bg1">
                <a:lumMod val="85000"/>
              </a:schemeClr>
            </a:solidFill>
            <a:ln w="158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ko-KR" sz="1100" dirty="0">
                <a:solidFill>
                  <a:srgbClr val="E7E6E6">
                    <a:lumMod val="50000"/>
                  </a:srgbClr>
                </a:solidFill>
              </a:endParaRPr>
            </a:p>
          </p:txBody>
        </p:sp>
        <p:sp>
          <p:nvSpPr>
            <p:cNvPr id="23" name="직사각형 22">
              <a:extLst>
                <a:ext uri="{FF2B5EF4-FFF2-40B4-BE49-F238E27FC236}">
                  <a16:creationId xmlns:a16="http://schemas.microsoft.com/office/drawing/2014/main" id="{87CBDC1B-E47C-433B-BBE8-20B9499C30EC}"/>
                </a:ext>
              </a:extLst>
            </p:cNvPr>
            <p:cNvSpPr/>
            <p:nvPr/>
          </p:nvSpPr>
          <p:spPr>
            <a:xfrm>
              <a:off x="4852670" y="4297680"/>
              <a:ext cx="1144270" cy="231140"/>
            </a:xfrm>
            <a:prstGeom prst="rect">
              <a:avLst/>
            </a:prstGeom>
          </p:spPr>
          <p:txBody>
            <a:bodyPr wrap="square">
              <a:spAutoFit/>
            </a:bodyPr>
            <a:lstStyle/>
            <a:p>
              <a:pPr algn="ctr"/>
              <a:r>
                <a:rPr lang="ko-KR" altLang="en-US" sz="900" dirty="0" err="1">
                  <a:solidFill>
                    <a:prstClr val="black">
                      <a:lumMod val="75000"/>
                      <a:lumOff val="25000"/>
                    </a:prstClr>
                  </a:solidFill>
                </a:rPr>
                <a:t>컴학</a:t>
              </a:r>
              <a:r>
                <a:rPr lang="ko-KR" altLang="en-US" sz="900" dirty="0">
                  <a:solidFill>
                    <a:prstClr val="black">
                      <a:lumMod val="75000"/>
                      <a:lumOff val="25000"/>
                    </a:prstClr>
                  </a:solidFill>
                </a:rPr>
                <a:t> </a:t>
              </a:r>
              <a:r>
                <a:rPr lang="en-US" altLang="ko-KR" sz="900" dirty="0">
                  <a:solidFill>
                    <a:prstClr val="black">
                      <a:lumMod val="75000"/>
                      <a:lumOff val="25000"/>
                    </a:prstClr>
                  </a:solidFill>
                </a:rPr>
                <a:t>2018115425</a:t>
              </a:r>
              <a:endParaRPr lang="ko-KR" altLang="en-US" dirty="0">
                <a:solidFill>
                  <a:prstClr val="black">
                    <a:lumMod val="75000"/>
                    <a:lumOff val="25000"/>
                  </a:prstClr>
                </a:solidFill>
              </a:endParaRPr>
            </a:p>
          </p:txBody>
        </p:sp>
        <p:sp>
          <p:nvSpPr>
            <p:cNvPr id="24" name="직사각형 23">
              <a:extLst>
                <a:ext uri="{FF2B5EF4-FFF2-40B4-BE49-F238E27FC236}">
                  <a16:creationId xmlns:a16="http://schemas.microsoft.com/office/drawing/2014/main" id="{B752F692-9838-41E9-9AAB-82720BD1D66A}"/>
                </a:ext>
              </a:extLst>
            </p:cNvPr>
            <p:cNvSpPr/>
            <p:nvPr/>
          </p:nvSpPr>
          <p:spPr>
            <a:xfrm>
              <a:off x="6235700" y="4297680"/>
              <a:ext cx="1144270" cy="231140"/>
            </a:xfrm>
            <a:prstGeom prst="rect">
              <a:avLst/>
            </a:prstGeom>
          </p:spPr>
          <p:txBody>
            <a:bodyPr wrap="square">
              <a:spAutoFit/>
            </a:bodyPr>
            <a:lstStyle/>
            <a:p>
              <a:pPr algn="ctr"/>
              <a:r>
                <a:rPr lang="ko-KR" altLang="en-US" sz="900" dirty="0" err="1">
                  <a:solidFill>
                    <a:prstClr val="black">
                      <a:lumMod val="75000"/>
                      <a:lumOff val="25000"/>
                    </a:prstClr>
                  </a:solidFill>
                </a:rPr>
                <a:t>컴학</a:t>
              </a:r>
              <a:r>
                <a:rPr lang="ko-KR" altLang="en-US" sz="900" dirty="0">
                  <a:solidFill>
                    <a:prstClr val="black">
                      <a:lumMod val="75000"/>
                      <a:lumOff val="25000"/>
                    </a:prstClr>
                  </a:solidFill>
                </a:rPr>
                <a:t> </a:t>
              </a:r>
              <a:r>
                <a:rPr lang="en-US" altLang="ko-KR" sz="900" dirty="0">
                  <a:solidFill>
                    <a:prstClr val="black">
                      <a:lumMod val="75000"/>
                      <a:lumOff val="25000"/>
                    </a:prstClr>
                  </a:solidFill>
                </a:rPr>
                <a:t>2018111113</a:t>
              </a:r>
              <a:endParaRPr lang="ko-KR" altLang="en-US" dirty="0">
                <a:solidFill>
                  <a:prstClr val="black">
                    <a:lumMod val="75000"/>
                    <a:lumOff val="25000"/>
                  </a:prstClr>
                </a:solidFill>
              </a:endParaRPr>
            </a:p>
          </p:txBody>
        </p:sp>
        <p:sp>
          <p:nvSpPr>
            <p:cNvPr id="25" name="직사각형 24">
              <a:extLst>
                <a:ext uri="{FF2B5EF4-FFF2-40B4-BE49-F238E27FC236}">
                  <a16:creationId xmlns:a16="http://schemas.microsoft.com/office/drawing/2014/main" id="{F8080A3D-CB79-4836-A63B-45D7DA8FD1AA}"/>
                </a:ext>
              </a:extLst>
            </p:cNvPr>
            <p:cNvSpPr/>
            <p:nvPr/>
          </p:nvSpPr>
          <p:spPr>
            <a:xfrm>
              <a:off x="7586980" y="4297680"/>
              <a:ext cx="1144270" cy="231140"/>
            </a:xfrm>
            <a:prstGeom prst="rect">
              <a:avLst/>
            </a:prstGeom>
          </p:spPr>
          <p:txBody>
            <a:bodyPr wrap="square">
              <a:spAutoFit/>
            </a:bodyPr>
            <a:lstStyle/>
            <a:p>
              <a:pPr algn="ctr"/>
              <a:r>
                <a:rPr lang="ko-KR" altLang="en-US" sz="900" dirty="0" err="1">
                  <a:solidFill>
                    <a:prstClr val="black">
                      <a:lumMod val="75000"/>
                      <a:lumOff val="25000"/>
                    </a:prstClr>
                  </a:solidFill>
                </a:rPr>
                <a:t>컴학</a:t>
              </a:r>
              <a:r>
                <a:rPr lang="ko-KR" altLang="en-US" sz="900" dirty="0">
                  <a:solidFill>
                    <a:prstClr val="black">
                      <a:lumMod val="75000"/>
                      <a:lumOff val="25000"/>
                    </a:prstClr>
                  </a:solidFill>
                </a:rPr>
                <a:t> </a:t>
              </a:r>
              <a:r>
                <a:rPr lang="en-US" altLang="ko-KR" sz="900" dirty="0">
                  <a:solidFill>
                    <a:prstClr val="black">
                      <a:lumMod val="75000"/>
                      <a:lumOff val="25000"/>
                    </a:prstClr>
                  </a:solidFill>
                </a:rPr>
                <a:t>2018112085</a:t>
              </a:r>
              <a:endParaRPr lang="ko-KR" altLang="en-US" dirty="0">
                <a:solidFill>
                  <a:prstClr val="black">
                    <a:lumMod val="75000"/>
                    <a:lumOff val="25000"/>
                  </a:prstClr>
                </a:solidFill>
              </a:endParaRPr>
            </a:p>
          </p:txBody>
        </p:sp>
      </p:grpSp>
      <p:pic>
        <p:nvPicPr>
          <p:cNvPr id="3" name="그림 2">
            <a:extLst>
              <a:ext uri="{FF2B5EF4-FFF2-40B4-BE49-F238E27FC236}">
                <a16:creationId xmlns:a16="http://schemas.microsoft.com/office/drawing/2014/main" id="{FFA65C49-6927-45E5-94E0-CAA69921F7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795" b="38033"/>
          <a:stretch/>
        </p:blipFill>
        <p:spPr>
          <a:xfrm>
            <a:off x="3566795" y="3120390"/>
            <a:ext cx="1009015" cy="1009015"/>
          </a:xfrm>
          <a:prstGeom prst="ellipse">
            <a:avLst/>
          </a:prstGeom>
          <a:ln>
            <a:noFill/>
          </a:ln>
          <a:effectLst/>
        </p:spPr>
      </p:pic>
      <p:sp>
        <p:nvSpPr>
          <p:cNvPr id="149" name="모서리가 둥근 직사각형 148"/>
          <p:cNvSpPr/>
          <p:nvPr/>
        </p:nvSpPr>
        <p:spPr>
          <a:xfrm>
            <a:off x="3706495" y="4010025"/>
            <a:ext cx="730250" cy="240030"/>
          </a:xfrm>
          <a:prstGeom prst="roundRect">
            <a:avLst>
              <a:gd name="adj" fmla="val 50000"/>
            </a:avLst>
          </a:prstGeom>
          <a:solidFill>
            <a:srgbClr val="E690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200" b="1" dirty="0">
                <a:solidFill>
                  <a:prstClr val="white"/>
                </a:solidFill>
              </a:rPr>
              <a:t>조동현</a:t>
            </a:r>
          </a:p>
        </p:txBody>
      </p:sp>
      <p:pic>
        <p:nvPicPr>
          <p:cNvPr id="5" name="그림 4">
            <a:extLst>
              <a:ext uri="{FF2B5EF4-FFF2-40B4-BE49-F238E27FC236}">
                <a16:creationId xmlns:a16="http://schemas.microsoft.com/office/drawing/2014/main" id="{4CBC76EA-1001-4061-B14A-3196122863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293" t="22792" r="6054" b="23424"/>
          <a:stretch/>
        </p:blipFill>
        <p:spPr>
          <a:xfrm flipV="1">
            <a:off x="7663180" y="3112770"/>
            <a:ext cx="1017905" cy="1035050"/>
          </a:xfrm>
          <a:prstGeom prst="ellipse">
            <a:avLst/>
          </a:prstGeom>
          <a:ln>
            <a:noFill/>
          </a:ln>
          <a:effectLst/>
        </p:spPr>
      </p:pic>
      <p:sp>
        <p:nvSpPr>
          <p:cNvPr id="152" name="모서리가 둥근 직사각형 151"/>
          <p:cNvSpPr/>
          <p:nvPr/>
        </p:nvSpPr>
        <p:spPr>
          <a:xfrm>
            <a:off x="7793990" y="4010025"/>
            <a:ext cx="730250" cy="240030"/>
          </a:xfrm>
          <a:prstGeom prst="roundRect">
            <a:avLst>
              <a:gd name="adj" fmla="val 50000"/>
            </a:avLst>
          </a:prstGeom>
          <a:solidFill>
            <a:srgbClr val="86686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200" b="1" dirty="0">
                <a:solidFill>
                  <a:prstClr val="white"/>
                </a:solidFill>
              </a:rPr>
              <a:t>신시온</a:t>
            </a:r>
          </a:p>
        </p:txBody>
      </p:sp>
      <p:pic>
        <p:nvPicPr>
          <p:cNvPr id="10" name="그림 9">
            <a:extLst>
              <a:ext uri="{FF2B5EF4-FFF2-40B4-BE49-F238E27FC236}">
                <a16:creationId xmlns:a16="http://schemas.microsoft.com/office/drawing/2014/main" id="{7B321607-3E9E-4895-A836-4C844FB4CC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460" t="1745" r="14449" b="38224"/>
          <a:stretch/>
        </p:blipFill>
        <p:spPr>
          <a:xfrm>
            <a:off x="6320155" y="3108325"/>
            <a:ext cx="982980" cy="1047750"/>
          </a:xfrm>
          <a:prstGeom prst="ellipse">
            <a:avLst/>
          </a:prstGeom>
          <a:ln>
            <a:noFill/>
          </a:ln>
          <a:effectLst/>
        </p:spPr>
      </p:pic>
      <p:sp>
        <p:nvSpPr>
          <p:cNvPr id="151" name="모서리가 둥근 직사각형 150"/>
          <p:cNvSpPr/>
          <p:nvPr/>
        </p:nvSpPr>
        <p:spPr>
          <a:xfrm>
            <a:off x="6431280" y="4010025"/>
            <a:ext cx="730250" cy="240030"/>
          </a:xfrm>
          <a:prstGeom prst="roundRect">
            <a:avLst>
              <a:gd name="adj" fmla="val 50000"/>
            </a:avLst>
          </a:prstGeom>
          <a:solidFill>
            <a:srgbClr val="E690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200" b="1" dirty="0" err="1">
                <a:solidFill>
                  <a:prstClr val="white"/>
                </a:solidFill>
              </a:rPr>
              <a:t>노현호</a:t>
            </a:r>
            <a:endParaRPr lang="ko-KR" altLang="en-US" sz="1200" b="1" dirty="0">
              <a:solidFill>
                <a:prstClr val="white"/>
              </a:solidFill>
            </a:endParaRPr>
          </a:p>
        </p:txBody>
      </p:sp>
      <p:pic>
        <p:nvPicPr>
          <p:cNvPr id="12" name="그림 11">
            <a:extLst>
              <a:ext uri="{FF2B5EF4-FFF2-40B4-BE49-F238E27FC236}">
                <a16:creationId xmlns:a16="http://schemas.microsoft.com/office/drawing/2014/main" id="{2332FBD3-A2B0-4E76-9220-D863C74B81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499" b="15372"/>
          <a:stretch/>
        </p:blipFill>
        <p:spPr>
          <a:xfrm>
            <a:off x="4946015" y="3082290"/>
            <a:ext cx="985520" cy="1129030"/>
          </a:xfrm>
          <a:prstGeom prst="ellipse">
            <a:avLst/>
          </a:prstGeom>
          <a:ln>
            <a:noFill/>
          </a:ln>
          <a:effectLst/>
        </p:spPr>
      </p:pic>
      <p:sp>
        <p:nvSpPr>
          <p:cNvPr id="150" name="모서리가 둥근 직사각형 149"/>
          <p:cNvSpPr/>
          <p:nvPr/>
        </p:nvSpPr>
        <p:spPr>
          <a:xfrm>
            <a:off x="5069205" y="4010025"/>
            <a:ext cx="730250" cy="240030"/>
          </a:xfrm>
          <a:prstGeom prst="roundRect">
            <a:avLst>
              <a:gd name="adj" fmla="val 50000"/>
            </a:avLst>
          </a:prstGeom>
          <a:solidFill>
            <a:srgbClr val="86686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ko-KR" altLang="en-US" sz="1200" b="1" dirty="0" err="1">
                <a:solidFill>
                  <a:prstClr val="white"/>
                </a:solidFill>
              </a:rPr>
              <a:t>권오민</a:t>
            </a:r>
            <a:endParaRPr lang="ko-KR" altLang="en-US" sz="1200" b="1" dirty="0">
              <a:solidFill>
                <a:prstClr val="white"/>
              </a:solidFill>
            </a:endParaRPr>
          </a:p>
        </p:txBody>
      </p:sp>
    </p:spTree>
    <p:extLst>
      <p:ext uri="{BB962C8B-B14F-4D97-AF65-F5344CB8AC3E}">
        <p14:creationId xmlns:p14="http://schemas.microsoft.com/office/powerpoint/2010/main" val="2993145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p:nvPr/>
        </p:nvSpPr>
        <p:spPr>
          <a:xfrm>
            <a:off x="351790" y="244475"/>
            <a:ext cx="11525250" cy="6337300"/>
          </a:xfrm>
          <a:prstGeom prst="roundRect">
            <a:avLst>
              <a:gd name="adj" fmla="val 1381"/>
            </a:avLst>
          </a:prstGeom>
          <a:solidFill>
            <a:srgbClr val="FEF5F0"/>
          </a:solidFill>
          <a:ln w="22225">
            <a:solidFill>
              <a:schemeClr val="tx1">
                <a:lumMod val="75000"/>
                <a:lumOff val="25000"/>
              </a:schemeClr>
            </a:solidFill>
          </a:ln>
          <a:effectLst>
            <a:outerShdw dist="88900" dir="8100000" algn="tr" rotWithShape="0">
              <a:srgbClr val="62270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양쪽 모서리가 둥근 사각형 5"/>
          <p:cNvSpPr/>
          <p:nvPr/>
        </p:nvSpPr>
        <p:spPr>
          <a:xfrm>
            <a:off x="351790" y="244475"/>
            <a:ext cx="11525250" cy="615950"/>
          </a:xfrm>
          <a:prstGeom prst="round2SameRect">
            <a:avLst/>
          </a:prstGeom>
          <a:solidFill>
            <a:srgbClr val="68727E"/>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TTS Sample Code</a:t>
            </a:r>
            <a:endParaRPr lang="ko-KR" altLang="en-US" sz="6000" kern="0" dirty="0">
              <a:solidFill>
                <a:prstClr val="white"/>
              </a:solidFill>
            </a:endParaRPr>
          </a:p>
        </p:txBody>
      </p:sp>
      <p:sp>
        <p:nvSpPr>
          <p:cNvPr id="9" name="사다리꼴 8"/>
          <p:cNvSpPr/>
          <p:nvPr/>
        </p:nvSpPr>
        <p:spPr>
          <a:xfrm rot="3238701">
            <a:off x="389255" y="-122555"/>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사다리꼴 9"/>
          <p:cNvSpPr/>
          <p:nvPr/>
        </p:nvSpPr>
        <p:spPr>
          <a:xfrm rot="18361299" flipH="1">
            <a:off x="11406505" y="-111760"/>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06E1CBEE-FF49-424A-9AA5-B0A02CD2AEA9}"/>
              </a:ext>
            </a:extLst>
          </p:cNvPr>
          <p:cNvPicPr>
            <a:picLocks noChangeAspect="1"/>
          </p:cNvPicPr>
          <p:nvPr/>
        </p:nvPicPr>
        <p:blipFill>
          <a:blip r:embed="rId2"/>
          <a:stretch>
            <a:fillRect/>
          </a:stretch>
        </p:blipFill>
        <p:spPr>
          <a:xfrm>
            <a:off x="1665864" y="1406524"/>
            <a:ext cx="3963530" cy="4684172"/>
          </a:xfrm>
          <a:prstGeom prst="rect">
            <a:avLst/>
          </a:prstGeom>
        </p:spPr>
      </p:pic>
      <p:sp>
        <p:nvSpPr>
          <p:cNvPr id="8" name="Rect 0">
            <a:extLst>
              <a:ext uri="{FF2B5EF4-FFF2-40B4-BE49-F238E27FC236}">
                <a16:creationId xmlns:a16="http://schemas.microsoft.com/office/drawing/2014/main" id="{8B0B5504-CF35-45C5-9644-67EDE80AD1C3}"/>
              </a:ext>
            </a:extLst>
          </p:cNvPr>
          <p:cNvSpPr>
            <a:spLocks/>
          </p:cNvSpPr>
          <p:nvPr/>
        </p:nvSpPr>
        <p:spPr>
          <a:xfrm>
            <a:off x="7021665" y="2079307"/>
            <a:ext cx="3463105" cy="3215364"/>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en-US" altLang="ko-KR" sz="1800" dirty="0">
                <a:solidFill>
                  <a:schemeClr val="tx1"/>
                </a:solidFill>
                <a:latin typeface="맑은 고딕" charset="0"/>
                <a:ea typeface="맑은 고딕" charset="0"/>
              </a:rPr>
              <a:t>Maven Project </a:t>
            </a:r>
            <a:r>
              <a:rPr lang="ko-KR" altLang="en-US" sz="1800" dirty="0">
                <a:solidFill>
                  <a:schemeClr val="tx1"/>
                </a:solidFill>
                <a:latin typeface="맑은 고딕" charset="0"/>
                <a:ea typeface="맑은 고딕" charset="0"/>
              </a:rPr>
              <a:t>활용</a:t>
            </a:r>
          </a:p>
        </p:txBody>
      </p:sp>
      <p:sp>
        <p:nvSpPr>
          <p:cNvPr id="11" name="Rect 0">
            <a:extLst>
              <a:ext uri="{FF2B5EF4-FFF2-40B4-BE49-F238E27FC236}">
                <a16:creationId xmlns:a16="http://schemas.microsoft.com/office/drawing/2014/main" id="{9758C6BA-E9E5-42FE-8299-C6147ECD739D}"/>
              </a:ext>
            </a:extLst>
          </p:cNvPr>
          <p:cNvSpPr>
            <a:spLocks/>
          </p:cNvSpPr>
          <p:nvPr/>
        </p:nvSpPr>
        <p:spPr>
          <a:xfrm>
            <a:off x="8426192" y="1862772"/>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spTree>
    <p:extLst>
      <p:ext uri="{BB962C8B-B14F-4D97-AF65-F5344CB8AC3E}">
        <p14:creationId xmlns:p14="http://schemas.microsoft.com/office/powerpoint/2010/main" val="1911858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p:nvPr/>
        </p:nvSpPr>
        <p:spPr>
          <a:xfrm>
            <a:off x="351790" y="244475"/>
            <a:ext cx="11525250" cy="6337300"/>
          </a:xfrm>
          <a:prstGeom prst="roundRect">
            <a:avLst>
              <a:gd name="adj" fmla="val 1381"/>
            </a:avLst>
          </a:prstGeom>
          <a:solidFill>
            <a:srgbClr val="FEF5F0"/>
          </a:solidFill>
          <a:ln w="22225">
            <a:solidFill>
              <a:schemeClr val="tx1">
                <a:lumMod val="75000"/>
                <a:lumOff val="25000"/>
              </a:schemeClr>
            </a:solidFill>
          </a:ln>
          <a:effectLst>
            <a:outerShdw dist="88900" dir="8100000" algn="tr" rotWithShape="0">
              <a:srgbClr val="62270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양쪽 모서리가 둥근 사각형 5"/>
          <p:cNvSpPr/>
          <p:nvPr/>
        </p:nvSpPr>
        <p:spPr>
          <a:xfrm>
            <a:off x="351790" y="244475"/>
            <a:ext cx="11525250" cy="615950"/>
          </a:xfrm>
          <a:prstGeom prst="round2SameRect">
            <a:avLst/>
          </a:prstGeom>
          <a:solidFill>
            <a:srgbClr val="68727E"/>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TTS</a:t>
            </a:r>
            <a:r>
              <a:rPr lang="ko-KR" altLang="en-US"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 </a:t>
            </a:r>
            <a:r>
              <a:rPr lang="en-US" altLang="ko-KR"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Sample</a:t>
            </a:r>
            <a:r>
              <a:rPr lang="ko-KR" altLang="en-US"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 </a:t>
            </a:r>
            <a:r>
              <a:rPr lang="en-US" altLang="ko-KR"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Code</a:t>
            </a:r>
            <a:endParaRPr lang="ko-KR" altLang="en-US" sz="6000" kern="0" dirty="0">
              <a:solidFill>
                <a:prstClr val="white"/>
              </a:solidFill>
            </a:endParaRPr>
          </a:p>
        </p:txBody>
      </p:sp>
      <p:sp>
        <p:nvSpPr>
          <p:cNvPr id="9" name="사다리꼴 8"/>
          <p:cNvSpPr/>
          <p:nvPr/>
        </p:nvSpPr>
        <p:spPr>
          <a:xfrm rot="3238701">
            <a:off x="389255" y="-122555"/>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사다리꼴 9"/>
          <p:cNvSpPr/>
          <p:nvPr/>
        </p:nvSpPr>
        <p:spPr>
          <a:xfrm rot="18361299" flipH="1">
            <a:off x="11406505" y="-111760"/>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3" name="그림 2">
            <a:extLst>
              <a:ext uri="{FF2B5EF4-FFF2-40B4-BE49-F238E27FC236}">
                <a16:creationId xmlns:a16="http://schemas.microsoft.com/office/drawing/2014/main" id="{720AE8C6-F5E0-4F3A-BB1B-E169A179EAE8}"/>
              </a:ext>
            </a:extLst>
          </p:cNvPr>
          <p:cNvPicPr>
            <a:picLocks noChangeAspect="1"/>
          </p:cNvPicPr>
          <p:nvPr/>
        </p:nvPicPr>
        <p:blipFill>
          <a:blip r:embed="rId2"/>
          <a:stretch>
            <a:fillRect/>
          </a:stretch>
        </p:blipFill>
        <p:spPr>
          <a:xfrm>
            <a:off x="1504315" y="1801812"/>
            <a:ext cx="4610100" cy="3838575"/>
          </a:xfrm>
          <a:prstGeom prst="rect">
            <a:avLst/>
          </a:prstGeom>
        </p:spPr>
      </p:pic>
      <p:sp>
        <p:nvSpPr>
          <p:cNvPr id="8" name="Rect 0">
            <a:extLst>
              <a:ext uri="{FF2B5EF4-FFF2-40B4-BE49-F238E27FC236}">
                <a16:creationId xmlns:a16="http://schemas.microsoft.com/office/drawing/2014/main" id="{05CC2EEE-2C97-4EF4-A876-84685C08657E}"/>
              </a:ext>
            </a:extLst>
          </p:cNvPr>
          <p:cNvSpPr>
            <a:spLocks/>
          </p:cNvSpPr>
          <p:nvPr/>
        </p:nvSpPr>
        <p:spPr>
          <a:xfrm>
            <a:off x="7021665" y="2079307"/>
            <a:ext cx="3463105" cy="3215364"/>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en-US" altLang="ko-KR" sz="1800" dirty="0">
                <a:solidFill>
                  <a:schemeClr val="tx1"/>
                </a:solidFill>
                <a:latin typeface="맑은 고딕" charset="0"/>
                <a:ea typeface="맑은 고딕" charset="0"/>
              </a:rPr>
              <a:t>maven dependency</a:t>
            </a:r>
            <a:r>
              <a:rPr lang="ko-KR" altLang="en-US" sz="1800" dirty="0">
                <a:solidFill>
                  <a:schemeClr val="tx1"/>
                </a:solidFill>
                <a:latin typeface="맑은 고딕" charset="0"/>
                <a:ea typeface="맑은 고딕" charset="0"/>
              </a:rPr>
              <a:t>를 활용하여</a:t>
            </a:r>
            <a:endParaRPr lang="en-US" altLang="ko-KR" sz="1800" dirty="0">
              <a:solidFill>
                <a:schemeClr val="tx1"/>
              </a:solidFill>
              <a:latin typeface="맑은 고딕" charset="0"/>
              <a:ea typeface="맑은 고딕" charset="0"/>
            </a:endParaRPr>
          </a:p>
          <a:p>
            <a:pPr marL="0" indent="0" algn="ctr" defTabSz="914400" rtl="0" eaLnBrk="1" latinLnBrk="0" hangingPunct="1">
              <a:buFontTx/>
              <a:buNone/>
            </a:pPr>
            <a:r>
              <a:rPr lang="ko-KR" altLang="en-US" dirty="0">
                <a:solidFill>
                  <a:schemeClr val="tx1"/>
                </a:solidFill>
                <a:latin typeface="맑은 고딕" charset="0"/>
                <a:ea typeface="맑은 고딕" charset="0"/>
              </a:rPr>
              <a:t>라이브러리 추가</a:t>
            </a:r>
            <a:endParaRPr lang="en-US" altLang="ko-KR" dirty="0">
              <a:solidFill>
                <a:schemeClr val="tx1"/>
              </a:solidFill>
              <a:latin typeface="맑은 고딕" charset="0"/>
              <a:ea typeface="맑은 고딕" charset="0"/>
            </a:endParaRPr>
          </a:p>
          <a:p>
            <a:pPr marL="0" indent="0" algn="ctr" defTabSz="914400" rtl="0" eaLnBrk="1" latinLnBrk="0" hangingPunct="1">
              <a:buFontTx/>
              <a:buNone/>
            </a:pPr>
            <a:endParaRPr lang="en-US" altLang="ko-KR" sz="1800" dirty="0">
              <a:solidFill>
                <a:schemeClr val="tx1"/>
              </a:solidFill>
              <a:latin typeface="맑은 고딕" charset="0"/>
              <a:ea typeface="맑은 고딕" charset="0"/>
            </a:endParaRPr>
          </a:p>
          <a:p>
            <a:pPr marL="0" indent="0" algn="ctr" defTabSz="914400" rtl="0" eaLnBrk="1" latinLnBrk="0" hangingPunct="1">
              <a:buFontTx/>
              <a:buNone/>
            </a:pPr>
            <a:r>
              <a:rPr lang="ko-KR" altLang="en-US" dirty="0">
                <a:solidFill>
                  <a:schemeClr val="tx1"/>
                </a:solidFill>
                <a:latin typeface="맑은 고딕" charset="0"/>
                <a:ea typeface="맑은 고딕" charset="0"/>
              </a:rPr>
              <a:t>사용 라이브러리</a:t>
            </a:r>
            <a:endParaRPr lang="en-US" altLang="ko-KR" dirty="0">
              <a:solidFill>
                <a:schemeClr val="tx1"/>
              </a:solidFill>
              <a:latin typeface="맑은 고딕" charset="0"/>
              <a:ea typeface="맑은 고딕" charset="0"/>
            </a:endParaRPr>
          </a:p>
          <a:p>
            <a:pPr marL="342900" indent="-342900" algn="ctr" defTabSz="914400" rtl="0" eaLnBrk="1" latinLnBrk="0" hangingPunct="1">
              <a:buFontTx/>
              <a:buAutoNum type="arabicPeriod"/>
            </a:pPr>
            <a:r>
              <a:rPr lang="en-US" altLang="ko-KR" dirty="0">
                <a:solidFill>
                  <a:schemeClr val="tx1"/>
                </a:solidFill>
                <a:latin typeface="맑은 고딕" charset="0"/>
                <a:ea typeface="맑은 고딕" charset="0"/>
              </a:rPr>
              <a:t>libraries-</a:t>
            </a:r>
            <a:r>
              <a:rPr lang="en-US" altLang="ko-KR" dirty="0" err="1">
                <a:solidFill>
                  <a:schemeClr val="tx1"/>
                </a:solidFill>
                <a:latin typeface="맑은 고딕" charset="0"/>
                <a:ea typeface="맑은 고딕" charset="0"/>
              </a:rPr>
              <a:t>bom</a:t>
            </a:r>
            <a:endParaRPr lang="en-US" altLang="ko-KR" dirty="0">
              <a:solidFill>
                <a:schemeClr val="tx1"/>
              </a:solidFill>
              <a:latin typeface="맑은 고딕" charset="0"/>
              <a:ea typeface="맑은 고딕" charset="0"/>
            </a:endParaRPr>
          </a:p>
          <a:p>
            <a:pPr marL="342900" indent="-342900" algn="ctr" defTabSz="914400" rtl="0" eaLnBrk="1" latinLnBrk="0" hangingPunct="1">
              <a:buFontTx/>
              <a:buAutoNum type="arabicPeriod"/>
            </a:pPr>
            <a:r>
              <a:rPr lang="en-US" altLang="ko-KR" dirty="0">
                <a:solidFill>
                  <a:schemeClr val="tx1"/>
                </a:solidFill>
                <a:latin typeface="맑은 고딕" charset="0"/>
                <a:ea typeface="맑은 고딕" charset="0"/>
              </a:rPr>
              <a:t>Google-cloud-</a:t>
            </a:r>
            <a:r>
              <a:rPr lang="en-US" altLang="ko-KR" dirty="0" err="1">
                <a:solidFill>
                  <a:schemeClr val="tx1"/>
                </a:solidFill>
                <a:latin typeface="맑은 고딕" charset="0"/>
                <a:ea typeface="맑은 고딕" charset="0"/>
              </a:rPr>
              <a:t>texttospeech</a:t>
            </a:r>
            <a:endParaRPr lang="en-US" altLang="ko-KR" dirty="0">
              <a:solidFill>
                <a:schemeClr val="tx1"/>
              </a:solidFill>
              <a:latin typeface="맑은 고딕" charset="0"/>
              <a:ea typeface="맑은 고딕" charset="0"/>
            </a:endParaRPr>
          </a:p>
          <a:p>
            <a:pPr marL="0" indent="0" algn="ctr" defTabSz="914400" rtl="0" eaLnBrk="1" latinLnBrk="0" hangingPunct="1">
              <a:buFontTx/>
              <a:buNone/>
            </a:pPr>
            <a:endParaRPr lang="ko-KR" altLang="en-US" sz="1800" dirty="0">
              <a:solidFill>
                <a:schemeClr val="tx1"/>
              </a:solidFill>
              <a:latin typeface="맑은 고딕" charset="0"/>
              <a:ea typeface="맑은 고딕" charset="0"/>
            </a:endParaRPr>
          </a:p>
        </p:txBody>
      </p:sp>
      <p:sp>
        <p:nvSpPr>
          <p:cNvPr id="11" name="Rect 0">
            <a:extLst>
              <a:ext uri="{FF2B5EF4-FFF2-40B4-BE49-F238E27FC236}">
                <a16:creationId xmlns:a16="http://schemas.microsoft.com/office/drawing/2014/main" id="{6EFBFA8D-7BDE-4975-9266-72C91801FDD7}"/>
              </a:ext>
            </a:extLst>
          </p:cNvPr>
          <p:cNvSpPr>
            <a:spLocks/>
          </p:cNvSpPr>
          <p:nvPr/>
        </p:nvSpPr>
        <p:spPr>
          <a:xfrm>
            <a:off x="8426192" y="1917699"/>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spTree>
    <p:extLst>
      <p:ext uri="{BB962C8B-B14F-4D97-AF65-F5344CB8AC3E}">
        <p14:creationId xmlns:p14="http://schemas.microsoft.com/office/powerpoint/2010/main" val="3595457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p:nvPr/>
        </p:nvSpPr>
        <p:spPr>
          <a:xfrm>
            <a:off x="351790" y="244475"/>
            <a:ext cx="11525250" cy="6337300"/>
          </a:xfrm>
          <a:prstGeom prst="roundRect">
            <a:avLst>
              <a:gd name="adj" fmla="val 1381"/>
            </a:avLst>
          </a:prstGeom>
          <a:solidFill>
            <a:srgbClr val="FEF5F0"/>
          </a:solidFill>
          <a:ln w="22225">
            <a:solidFill>
              <a:schemeClr val="tx1">
                <a:lumMod val="75000"/>
                <a:lumOff val="25000"/>
              </a:schemeClr>
            </a:solidFill>
          </a:ln>
          <a:effectLst>
            <a:outerShdw dist="88900" dir="8100000" algn="tr" rotWithShape="0">
              <a:srgbClr val="62270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양쪽 모서리가 둥근 사각형 5"/>
          <p:cNvSpPr/>
          <p:nvPr/>
        </p:nvSpPr>
        <p:spPr>
          <a:xfrm>
            <a:off x="351790" y="244475"/>
            <a:ext cx="11525250" cy="615950"/>
          </a:xfrm>
          <a:prstGeom prst="round2SameRect">
            <a:avLst/>
          </a:prstGeom>
          <a:solidFill>
            <a:srgbClr val="68727E"/>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TTS Sample Code</a:t>
            </a:r>
            <a:endParaRPr lang="ko-KR" altLang="en-US" sz="6000" kern="0" dirty="0">
              <a:solidFill>
                <a:prstClr val="white"/>
              </a:solidFill>
            </a:endParaRPr>
          </a:p>
        </p:txBody>
      </p:sp>
      <p:sp>
        <p:nvSpPr>
          <p:cNvPr id="9" name="사다리꼴 8"/>
          <p:cNvSpPr/>
          <p:nvPr/>
        </p:nvSpPr>
        <p:spPr>
          <a:xfrm rot="3238701">
            <a:off x="389255" y="-122555"/>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사다리꼴 9"/>
          <p:cNvSpPr/>
          <p:nvPr/>
        </p:nvSpPr>
        <p:spPr>
          <a:xfrm rot="18361299" flipH="1">
            <a:off x="11406505" y="-111760"/>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Rect 0">
            <a:extLst>
              <a:ext uri="{FF2B5EF4-FFF2-40B4-BE49-F238E27FC236}">
                <a16:creationId xmlns:a16="http://schemas.microsoft.com/office/drawing/2014/main" id="{8B0B5504-CF35-45C5-9644-67EDE80AD1C3}"/>
              </a:ext>
            </a:extLst>
          </p:cNvPr>
          <p:cNvSpPr>
            <a:spLocks/>
          </p:cNvSpPr>
          <p:nvPr/>
        </p:nvSpPr>
        <p:spPr>
          <a:xfrm>
            <a:off x="7021665" y="2079307"/>
            <a:ext cx="3463105" cy="1349693"/>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ko-KR" altLang="en-US" dirty="0">
                <a:solidFill>
                  <a:schemeClr val="tx1"/>
                </a:solidFill>
                <a:latin typeface="맑은 고딕" charset="0"/>
                <a:ea typeface="맑은 고딕" charset="0"/>
              </a:rPr>
              <a:t>코드 일부와 </a:t>
            </a:r>
            <a:r>
              <a:rPr lang="en-US" altLang="ko-KR" dirty="0">
                <a:solidFill>
                  <a:schemeClr val="tx1"/>
                </a:solidFill>
                <a:latin typeface="맑은 고딕" charset="0"/>
                <a:ea typeface="맑은 고딕" charset="0"/>
              </a:rPr>
              <a:t>TTS</a:t>
            </a:r>
            <a:r>
              <a:rPr lang="ko-KR" altLang="en-US" dirty="0">
                <a:solidFill>
                  <a:schemeClr val="tx1"/>
                </a:solidFill>
                <a:latin typeface="맑은 고딕" charset="0"/>
                <a:ea typeface="맑은 고딕" charset="0"/>
              </a:rPr>
              <a:t> 결과</a:t>
            </a:r>
            <a:endParaRPr lang="ko-KR" altLang="en-US" sz="1800" dirty="0">
              <a:solidFill>
                <a:schemeClr val="tx1"/>
              </a:solidFill>
              <a:latin typeface="맑은 고딕" charset="0"/>
              <a:ea typeface="맑은 고딕" charset="0"/>
            </a:endParaRPr>
          </a:p>
        </p:txBody>
      </p:sp>
      <p:sp>
        <p:nvSpPr>
          <p:cNvPr id="11" name="Rect 0">
            <a:extLst>
              <a:ext uri="{FF2B5EF4-FFF2-40B4-BE49-F238E27FC236}">
                <a16:creationId xmlns:a16="http://schemas.microsoft.com/office/drawing/2014/main" id="{9758C6BA-E9E5-42FE-8299-C6147ECD739D}"/>
              </a:ext>
            </a:extLst>
          </p:cNvPr>
          <p:cNvSpPr>
            <a:spLocks/>
          </p:cNvSpPr>
          <p:nvPr/>
        </p:nvSpPr>
        <p:spPr>
          <a:xfrm>
            <a:off x="8426192" y="1862772"/>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pic>
        <p:nvPicPr>
          <p:cNvPr id="4" name="그림 3">
            <a:extLst>
              <a:ext uri="{FF2B5EF4-FFF2-40B4-BE49-F238E27FC236}">
                <a16:creationId xmlns:a16="http://schemas.microsoft.com/office/drawing/2014/main" id="{71C5835E-83F3-4A57-BDCB-065D51A67E6A}"/>
              </a:ext>
            </a:extLst>
          </p:cNvPr>
          <p:cNvPicPr>
            <a:picLocks noChangeAspect="1"/>
          </p:cNvPicPr>
          <p:nvPr/>
        </p:nvPicPr>
        <p:blipFill>
          <a:blip r:embed="rId4"/>
          <a:stretch>
            <a:fillRect/>
          </a:stretch>
        </p:blipFill>
        <p:spPr>
          <a:xfrm>
            <a:off x="733978" y="1131146"/>
            <a:ext cx="5362022" cy="5210892"/>
          </a:xfrm>
          <a:prstGeom prst="rect">
            <a:avLst/>
          </a:prstGeom>
        </p:spPr>
      </p:pic>
      <p:pic>
        <p:nvPicPr>
          <p:cNvPr id="5" name="output">
            <a:hlinkClick r:id="" action="ppaction://media"/>
            <a:extLst>
              <a:ext uri="{FF2B5EF4-FFF2-40B4-BE49-F238E27FC236}">
                <a16:creationId xmlns:a16="http://schemas.microsoft.com/office/drawing/2014/main" id="{F5B64629-F431-4333-9818-552D562C0B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2286" y="3946951"/>
            <a:ext cx="1401862" cy="1401862"/>
          </a:xfrm>
          <a:prstGeom prst="rect">
            <a:avLst/>
          </a:prstGeom>
        </p:spPr>
      </p:pic>
    </p:spTree>
    <p:extLst>
      <p:ext uri="{BB962C8B-B14F-4D97-AF65-F5344CB8AC3E}">
        <p14:creationId xmlns:p14="http://schemas.microsoft.com/office/powerpoint/2010/main" val="417901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a:spLocks/>
          </p:cNvSpPr>
          <p:nvPr/>
        </p:nvSpPr>
        <p:spPr>
          <a:xfrm>
            <a:off x="351790" y="297815"/>
            <a:ext cx="11525885" cy="6337935"/>
          </a:xfrm>
          <a:prstGeom prst="roundRect">
            <a:avLst>
              <a:gd name="adj" fmla="val 1381"/>
            </a:avLst>
          </a:prstGeom>
          <a:solidFill>
            <a:srgbClr val="FEF5F0"/>
          </a:solidFill>
          <a:ln w="22225" cap="flat" cmpd="sng">
            <a:solidFill>
              <a:schemeClr val="tx1">
                <a:lumMod val="75000"/>
                <a:lumOff val="25000"/>
                <a:alpha val="100000"/>
              </a:schemeClr>
            </a:solidFill>
            <a:prstDash val="solid"/>
          </a:ln>
          <a:effectLst>
            <a:outerShdw dist="88900" dir="8100000" algn="tr" rotWithShape="0">
              <a:srgbClr val="622706">
                <a:alpha val="22745"/>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6" name="양쪽 모서리가 둥근 사각형 5"/>
          <p:cNvSpPr>
            <a:spLocks/>
          </p:cNvSpPr>
          <p:nvPr/>
        </p:nvSpPr>
        <p:spPr>
          <a:xfrm>
            <a:off x="351790" y="244475"/>
            <a:ext cx="11525885" cy="616585"/>
          </a:xfrm>
          <a:prstGeom prst="round2SameRect">
            <a:avLst/>
          </a:prstGeom>
          <a:solidFill>
            <a:srgbClr val="68727E"/>
          </a:solidFill>
          <a:ln w="22225" cap="flat" cmpd="sng">
            <a:solidFill>
              <a:schemeClr val="tx1">
                <a:lumMod val="75000"/>
                <a:lumOff val="2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defRPr/>
            </a:pPr>
            <a:r>
              <a:rPr lang="ko-KR" sz="3600" b="1">
                <a:solidFill>
                  <a:srgbClr val="FFFFFF"/>
                </a:solidFill>
                <a:effectLst>
                  <a:outerShdw dist="38100" dir="2700000" algn="tl" rotWithShape="0">
                    <a:srgbClr val="000000">
                      <a:alpha val="29803"/>
                    </a:srgbClr>
                  </a:outerShdw>
                </a:effectLst>
                <a:latin typeface="맑은 고딕" charset="0"/>
                <a:ea typeface="야놀자 야체 B" charset="0"/>
              </a:rPr>
              <a:t>GUI 도안</a:t>
            </a:r>
            <a:endParaRPr lang="ko-KR" altLang="en-US" sz="3600" b="1">
              <a:solidFill>
                <a:srgbClr val="FFFFFF"/>
              </a:solidFill>
              <a:ea typeface="야놀자 야체 B" charset="0"/>
            </a:endParaRPr>
          </a:p>
        </p:txBody>
      </p:sp>
      <p:sp>
        <p:nvSpPr>
          <p:cNvPr id="9" name="사다리꼴 8"/>
          <p:cNvSpPr/>
          <p:nvPr/>
        </p:nvSpPr>
        <p:spPr>
          <a:xfrm rot="3238701">
            <a:off x="389255" y="-122555"/>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사다리꼴 9"/>
          <p:cNvSpPr/>
          <p:nvPr/>
        </p:nvSpPr>
        <p:spPr>
          <a:xfrm rot="18361299" flipH="1">
            <a:off x="11406505" y="-111760"/>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직사각형 33">
            <a:extLst>
              <a:ext uri="{FF2B5EF4-FFF2-40B4-BE49-F238E27FC236}">
                <a16:creationId xmlns:a16="http://schemas.microsoft.com/office/drawing/2014/main" id="{B0642F54-2890-4A9F-AD57-F0269E7F9474}"/>
              </a:ext>
            </a:extLst>
          </p:cNvPr>
          <p:cNvSpPr/>
          <p:nvPr/>
        </p:nvSpPr>
        <p:spPr>
          <a:xfrm>
            <a:off x="1068070" y="1332230"/>
            <a:ext cx="6456680" cy="4777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로그인 화면</a:t>
            </a: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ko-KR" altLang="en-US" dirty="0"/>
          </a:p>
        </p:txBody>
      </p:sp>
      <p:sp>
        <p:nvSpPr>
          <p:cNvPr id="38" name="직사각형 37">
            <a:extLst>
              <a:ext uri="{FF2B5EF4-FFF2-40B4-BE49-F238E27FC236}">
                <a16:creationId xmlns:a16="http://schemas.microsoft.com/office/drawing/2014/main" id="{6EB5389B-E5A2-4357-BADC-517611A5D151}"/>
              </a:ext>
            </a:extLst>
          </p:cNvPr>
          <p:cNvSpPr/>
          <p:nvPr/>
        </p:nvSpPr>
        <p:spPr>
          <a:xfrm>
            <a:off x="2185035" y="2706370"/>
            <a:ext cx="4412615" cy="469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ID</a:t>
            </a:r>
            <a:endParaRPr lang="ko-KR" altLang="en-US" dirty="0"/>
          </a:p>
        </p:txBody>
      </p:sp>
      <p:sp>
        <p:nvSpPr>
          <p:cNvPr id="39" name="직사각형 38">
            <a:extLst>
              <a:ext uri="{FF2B5EF4-FFF2-40B4-BE49-F238E27FC236}">
                <a16:creationId xmlns:a16="http://schemas.microsoft.com/office/drawing/2014/main" id="{CEEE381E-E310-4697-ABD3-2CDB04B00C11}"/>
              </a:ext>
            </a:extLst>
          </p:cNvPr>
          <p:cNvSpPr/>
          <p:nvPr/>
        </p:nvSpPr>
        <p:spPr>
          <a:xfrm>
            <a:off x="2185035" y="4081145"/>
            <a:ext cx="4412615" cy="469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PW</a:t>
            </a:r>
            <a:endParaRPr lang="ko-KR" altLang="en-US" dirty="0"/>
          </a:p>
        </p:txBody>
      </p:sp>
      <p:sp>
        <p:nvSpPr>
          <p:cNvPr id="40" name="직사각형 39">
            <a:extLst>
              <a:ext uri="{FF2B5EF4-FFF2-40B4-BE49-F238E27FC236}">
                <a16:creationId xmlns:a16="http://schemas.microsoft.com/office/drawing/2014/main" id="{98D85246-3373-4B88-B80E-2D08C36037EA}"/>
              </a:ext>
            </a:extLst>
          </p:cNvPr>
          <p:cNvSpPr/>
          <p:nvPr/>
        </p:nvSpPr>
        <p:spPr>
          <a:xfrm>
            <a:off x="3912870" y="5139690"/>
            <a:ext cx="939800" cy="4699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ko-KR" altLang="en-US" dirty="0"/>
              <a:t>로그인</a:t>
            </a:r>
          </a:p>
        </p:txBody>
      </p:sp>
      <p:sp>
        <p:nvSpPr>
          <p:cNvPr id="41" name="도형 1"/>
          <p:cNvSpPr>
            <a:spLocks/>
          </p:cNvSpPr>
          <p:nvPr/>
        </p:nvSpPr>
        <p:spPr>
          <a:xfrm>
            <a:off x="8446135" y="2237105"/>
            <a:ext cx="2567940" cy="2667635"/>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ko-KR" sz="1800">
                <a:solidFill>
                  <a:schemeClr val="tx1"/>
                </a:solidFill>
                <a:latin typeface="맑은 고딕" charset="0"/>
                <a:ea typeface="맑은 고딕" charset="0"/>
              </a:rPr>
              <a:t>사용자마다 다른</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취향을 반영하기 위해</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로그인 기능을 탑재</a:t>
            </a:r>
            <a:endParaRPr lang="ko-KR" altLang="en-US" sz="1800">
              <a:solidFill>
                <a:schemeClr val="tx1"/>
              </a:solidFill>
              <a:latin typeface="맑은 고딕" charset="0"/>
              <a:ea typeface="맑은 고딕" charset="0"/>
            </a:endParaRPr>
          </a:p>
        </p:txBody>
      </p:sp>
      <p:sp>
        <p:nvSpPr>
          <p:cNvPr id="42" name="도형 2"/>
          <p:cNvSpPr>
            <a:spLocks/>
          </p:cNvSpPr>
          <p:nvPr/>
        </p:nvSpPr>
        <p:spPr>
          <a:xfrm>
            <a:off x="9420225" y="2024380"/>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spTree>
    <p:extLst>
      <p:ext uri="{BB962C8B-B14F-4D97-AF65-F5344CB8AC3E}">
        <p14:creationId xmlns:p14="http://schemas.microsoft.com/office/powerpoint/2010/main" val="2743197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a:spLocks/>
          </p:cNvSpPr>
          <p:nvPr/>
        </p:nvSpPr>
        <p:spPr>
          <a:xfrm>
            <a:off x="351790" y="244475"/>
            <a:ext cx="11525885" cy="6337935"/>
          </a:xfrm>
          <a:prstGeom prst="roundRect">
            <a:avLst>
              <a:gd name="adj" fmla="val 1381"/>
            </a:avLst>
          </a:prstGeom>
          <a:solidFill>
            <a:srgbClr val="FEF5F0"/>
          </a:solidFill>
          <a:ln w="22225" cap="flat" cmpd="sng">
            <a:solidFill>
              <a:schemeClr val="tx1">
                <a:lumMod val="75000"/>
                <a:lumOff val="25000"/>
                <a:alpha val="100000"/>
              </a:schemeClr>
            </a:solidFill>
            <a:prstDash val="solid"/>
          </a:ln>
          <a:effectLst>
            <a:outerShdw dist="88900" dir="8100000" algn="tr" rotWithShape="0">
              <a:srgbClr val="622706">
                <a:alpha val="22745"/>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6" name="양쪽 모서리가 둥근 사각형 5"/>
          <p:cNvSpPr/>
          <p:nvPr/>
        </p:nvSpPr>
        <p:spPr>
          <a:xfrm>
            <a:off x="351790" y="244475"/>
            <a:ext cx="11525250" cy="615950"/>
          </a:xfrm>
          <a:prstGeom prst="round2SameRect">
            <a:avLst/>
          </a:prstGeom>
          <a:solidFill>
            <a:srgbClr val="68727E"/>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GUI</a:t>
            </a:r>
            <a:r>
              <a:rPr lang="ko-KR" altLang="en-US"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 도안</a:t>
            </a:r>
            <a:endParaRPr lang="ko-KR" altLang="en-US" sz="6000" kern="0" dirty="0">
              <a:solidFill>
                <a:prstClr val="white"/>
              </a:solidFill>
            </a:endParaRPr>
          </a:p>
        </p:txBody>
      </p:sp>
      <p:sp>
        <p:nvSpPr>
          <p:cNvPr id="9" name="사다리꼴 8"/>
          <p:cNvSpPr/>
          <p:nvPr/>
        </p:nvSpPr>
        <p:spPr>
          <a:xfrm rot="3238701">
            <a:off x="389255" y="-122555"/>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사다리꼴 9"/>
          <p:cNvSpPr/>
          <p:nvPr/>
        </p:nvSpPr>
        <p:spPr>
          <a:xfrm rot="18361299" flipH="1">
            <a:off x="11406505" y="-111760"/>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a:extLst>
              <a:ext uri="{FF2B5EF4-FFF2-40B4-BE49-F238E27FC236}">
                <a16:creationId xmlns:a16="http://schemas.microsoft.com/office/drawing/2014/main" id="{3FA5E950-B98F-4FFA-A6E4-BD7C98C78238}"/>
              </a:ext>
            </a:extLst>
          </p:cNvPr>
          <p:cNvSpPr/>
          <p:nvPr/>
        </p:nvSpPr>
        <p:spPr>
          <a:xfrm>
            <a:off x="1068070" y="1332230"/>
            <a:ext cx="6456680" cy="4777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로그인 화면</a:t>
            </a: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en-US" altLang="ko-KR" dirty="0"/>
          </a:p>
          <a:p>
            <a:pPr algn="ctr"/>
            <a:endParaRPr lang="ko-KR" altLang="en-US" dirty="0"/>
          </a:p>
        </p:txBody>
      </p:sp>
      <p:sp>
        <p:nvSpPr>
          <p:cNvPr id="11" name="직사각형 10">
            <a:extLst>
              <a:ext uri="{FF2B5EF4-FFF2-40B4-BE49-F238E27FC236}">
                <a16:creationId xmlns:a16="http://schemas.microsoft.com/office/drawing/2014/main" id="{402296A8-78CA-4F15-BD1C-C6B66E154C3D}"/>
              </a:ext>
            </a:extLst>
          </p:cNvPr>
          <p:cNvSpPr/>
          <p:nvPr/>
        </p:nvSpPr>
        <p:spPr>
          <a:xfrm>
            <a:off x="2185035" y="2706370"/>
            <a:ext cx="4412615" cy="469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abcd1234</a:t>
            </a:r>
            <a:endParaRPr lang="ko-KR" altLang="en-US" dirty="0"/>
          </a:p>
        </p:txBody>
      </p:sp>
      <p:sp>
        <p:nvSpPr>
          <p:cNvPr id="12" name="직사각형 11">
            <a:extLst>
              <a:ext uri="{FF2B5EF4-FFF2-40B4-BE49-F238E27FC236}">
                <a16:creationId xmlns:a16="http://schemas.microsoft.com/office/drawing/2014/main" id="{1D96262F-C83F-40E1-A870-A07CAC21ADDF}"/>
              </a:ext>
            </a:extLst>
          </p:cNvPr>
          <p:cNvSpPr/>
          <p:nvPr/>
        </p:nvSpPr>
        <p:spPr>
          <a:xfrm>
            <a:off x="2185035" y="4081145"/>
            <a:ext cx="4412615" cy="469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a:t>
            </a:r>
            <a:endParaRPr lang="ko-KR" altLang="en-US" dirty="0"/>
          </a:p>
        </p:txBody>
      </p:sp>
      <p:sp>
        <p:nvSpPr>
          <p:cNvPr id="13" name="직사각형 12">
            <a:extLst>
              <a:ext uri="{FF2B5EF4-FFF2-40B4-BE49-F238E27FC236}">
                <a16:creationId xmlns:a16="http://schemas.microsoft.com/office/drawing/2014/main" id="{F2C913A9-593E-444D-A38C-CD2C447F0C8F}"/>
              </a:ext>
            </a:extLst>
          </p:cNvPr>
          <p:cNvSpPr/>
          <p:nvPr/>
        </p:nvSpPr>
        <p:spPr>
          <a:xfrm>
            <a:off x="3912870" y="5139690"/>
            <a:ext cx="939800" cy="4699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ko-KR" altLang="en-US" dirty="0"/>
              <a:t>로그인</a:t>
            </a:r>
          </a:p>
        </p:txBody>
      </p:sp>
      <p:sp>
        <p:nvSpPr>
          <p:cNvPr id="14" name="도형 3"/>
          <p:cNvSpPr>
            <a:spLocks/>
          </p:cNvSpPr>
          <p:nvPr/>
        </p:nvSpPr>
        <p:spPr>
          <a:xfrm>
            <a:off x="8446135" y="2237105"/>
            <a:ext cx="2567940" cy="2667635"/>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ko-KR" sz="1800">
                <a:solidFill>
                  <a:schemeClr val="tx1"/>
                </a:solidFill>
                <a:latin typeface="맑은 고딕" charset="0"/>
                <a:ea typeface="맑은 고딕" charset="0"/>
              </a:rPr>
              <a:t>미리 구별된 계정</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정보를 입력하여</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로그인</a:t>
            </a:r>
            <a:endParaRPr lang="ko-KR" altLang="en-US" sz="1800">
              <a:solidFill>
                <a:schemeClr val="tx1"/>
              </a:solidFill>
              <a:latin typeface="맑은 고딕" charset="0"/>
              <a:ea typeface="맑은 고딕" charset="0"/>
            </a:endParaRPr>
          </a:p>
        </p:txBody>
      </p:sp>
      <p:sp>
        <p:nvSpPr>
          <p:cNvPr id="15" name="도형 4"/>
          <p:cNvSpPr>
            <a:spLocks/>
          </p:cNvSpPr>
          <p:nvPr/>
        </p:nvSpPr>
        <p:spPr>
          <a:xfrm>
            <a:off x="9420225" y="2024380"/>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spTree>
    <p:extLst>
      <p:ext uri="{BB962C8B-B14F-4D97-AF65-F5344CB8AC3E}">
        <p14:creationId xmlns:p14="http://schemas.microsoft.com/office/powerpoint/2010/main" val="196152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p:nvPr/>
        </p:nvSpPr>
        <p:spPr>
          <a:xfrm>
            <a:off x="351790" y="244475"/>
            <a:ext cx="11525250" cy="6337300"/>
          </a:xfrm>
          <a:prstGeom prst="roundRect">
            <a:avLst>
              <a:gd name="adj" fmla="val 1381"/>
            </a:avLst>
          </a:prstGeom>
          <a:solidFill>
            <a:srgbClr val="FEF5F0"/>
          </a:solidFill>
          <a:ln w="22225">
            <a:solidFill>
              <a:schemeClr val="tx1">
                <a:lumMod val="75000"/>
                <a:lumOff val="25000"/>
              </a:schemeClr>
            </a:solidFill>
          </a:ln>
          <a:effectLst>
            <a:outerShdw dist="88900" dir="8100000" algn="tr" rotWithShape="0">
              <a:srgbClr val="62270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양쪽 모서리가 둥근 사각형 5"/>
          <p:cNvSpPr/>
          <p:nvPr/>
        </p:nvSpPr>
        <p:spPr>
          <a:xfrm>
            <a:off x="351790" y="244475"/>
            <a:ext cx="11525250" cy="615950"/>
          </a:xfrm>
          <a:prstGeom prst="round2SameRect">
            <a:avLst/>
          </a:prstGeom>
          <a:solidFill>
            <a:srgbClr val="68727E"/>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GUI</a:t>
            </a:r>
            <a:r>
              <a:rPr lang="ko-KR" altLang="en-US"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 도안</a:t>
            </a:r>
            <a:endParaRPr lang="ko-KR" altLang="en-US" sz="6000" kern="0" dirty="0">
              <a:solidFill>
                <a:prstClr val="white"/>
              </a:solidFill>
            </a:endParaRPr>
          </a:p>
        </p:txBody>
      </p:sp>
      <p:sp>
        <p:nvSpPr>
          <p:cNvPr id="9" name="사다리꼴 8"/>
          <p:cNvSpPr/>
          <p:nvPr/>
        </p:nvSpPr>
        <p:spPr>
          <a:xfrm rot="3238701">
            <a:off x="389255" y="-122555"/>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사다리꼴 9"/>
          <p:cNvSpPr/>
          <p:nvPr/>
        </p:nvSpPr>
        <p:spPr>
          <a:xfrm rot="18361299" flipH="1">
            <a:off x="11406505" y="-111760"/>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a:extLst>
              <a:ext uri="{FF2B5EF4-FFF2-40B4-BE49-F238E27FC236}">
                <a16:creationId xmlns:a16="http://schemas.microsoft.com/office/drawing/2014/main" id="{089CDBE0-E5BC-4F2D-946B-E6AC9C0AABBE}"/>
              </a:ext>
            </a:extLst>
          </p:cNvPr>
          <p:cNvSpPr/>
          <p:nvPr/>
        </p:nvSpPr>
        <p:spPr>
          <a:xfrm>
            <a:off x="1068070" y="1332230"/>
            <a:ext cx="6456680" cy="4777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6C35A33C-3989-4900-A910-76A9543555EA}"/>
              </a:ext>
            </a:extLst>
          </p:cNvPr>
          <p:cNvSpPr/>
          <p:nvPr/>
        </p:nvSpPr>
        <p:spPr>
          <a:xfrm>
            <a:off x="3057525" y="1598930"/>
            <a:ext cx="2525395" cy="6292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dirty="0"/>
              <a:t>abcd1234</a:t>
            </a:r>
            <a:endParaRPr lang="ko-KR" altLang="en-US" dirty="0"/>
          </a:p>
        </p:txBody>
      </p:sp>
      <p:sp>
        <p:nvSpPr>
          <p:cNvPr id="12" name="직사각형 11">
            <a:extLst>
              <a:ext uri="{FF2B5EF4-FFF2-40B4-BE49-F238E27FC236}">
                <a16:creationId xmlns:a16="http://schemas.microsoft.com/office/drawing/2014/main" id="{3CADDFEE-2A4A-4D5E-AE48-6ECF5F4F75B0}"/>
              </a:ext>
            </a:extLst>
          </p:cNvPr>
          <p:cNvSpPr/>
          <p:nvPr/>
        </p:nvSpPr>
        <p:spPr>
          <a:xfrm>
            <a:off x="2008505" y="3100705"/>
            <a:ext cx="1921510" cy="629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a:t>☞장르1</a:t>
            </a:r>
          </a:p>
        </p:txBody>
      </p:sp>
      <p:sp>
        <p:nvSpPr>
          <p:cNvPr id="13" name="직사각형 12">
            <a:extLst>
              <a:ext uri="{FF2B5EF4-FFF2-40B4-BE49-F238E27FC236}">
                <a16:creationId xmlns:a16="http://schemas.microsoft.com/office/drawing/2014/main" id="{22369524-0831-43B9-9AE9-E77E6F73CE75}"/>
              </a:ext>
            </a:extLst>
          </p:cNvPr>
          <p:cNvSpPr/>
          <p:nvPr/>
        </p:nvSpPr>
        <p:spPr>
          <a:xfrm>
            <a:off x="4662805" y="3100705"/>
            <a:ext cx="1921510" cy="629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a:t>장르2</a:t>
            </a:r>
          </a:p>
        </p:txBody>
      </p:sp>
      <p:sp>
        <p:nvSpPr>
          <p:cNvPr id="14" name="직사각형 13">
            <a:extLst>
              <a:ext uri="{FF2B5EF4-FFF2-40B4-BE49-F238E27FC236}">
                <a16:creationId xmlns:a16="http://schemas.microsoft.com/office/drawing/2014/main" id="{5A13F3A1-CC3C-4624-9C5B-168018F51B82}"/>
              </a:ext>
            </a:extLst>
          </p:cNvPr>
          <p:cNvSpPr/>
          <p:nvPr/>
        </p:nvSpPr>
        <p:spPr>
          <a:xfrm>
            <a:off x="4662805" y="4288155"/>
            <a:ext cx="1921510" cy="629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a:t>장르4</a:t>
            </a:r>
          </a:p>
        </p:txBody>
      </p:sp>
      <p:sp>
        <p:nvSpPr>
          <p:cNvPr id="15" name="직사각형 14">
            <a:extLst>
              <a:ext uri="{FF2B5EF4-FFF2-40B4-BE49-F238E27FC236}">
                <a16:creationId xmlns:a16="http://schemas.microsoft.com/office/drawing/2014/main" id="{2D574571-2F45-4E80-BC5A-B9DE49FADE0C}"/>
              </a:ext>
            </a:extLst>
          </p:cNvPr>
          <p:cNvSpPr/>
          <p:nvPr/>
        </p:nvSpPr>
        <p:spPr>
          <a:xfrm>
            <a:off x="2008505" y="4288155"/>
            <a:ext cx="1921510" cy="629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a:t>장르3</a:t>
            </a:r>
          </a:p>
        </p:txBody>
      </p:sp>
      <p:sp>
        <p:nvSpPr>
          <p:cNvPr id="16" name="직사각형 15">
            <a:extLst>
              <a:ext uri="{FF2B5EF4-FFF2-40B4-BE49-F238E27FC236}">
                <a16:creationId xmlns:a16="http://schemas.microsoft.com/office/drawing/2014/main" id="{06372AB2-1792-4556-B0E3-4F1BD2C4F3E8}"/>
              </a:ext>
            </a:extLst>
          </p:cNvPr>
          <p:cNvSpPr/>
          <p:nvPr/>
        </p:nvSpPr>
        <p:spPr>
          <a:xfrm>
            <a:off x="3753485" y="2471420"/>
            <a:ext cx="1123950" cy="3022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장르선택</a:t>
            </a:r>
          </a:p>
        </p:txBody>
      </p:sp>
      <p:sp>
        <p:nvSpPr>
          <p:cNvPr id="17" name="도형 5"/>
          <p:cNvSpPr>
            <a:spLocks/>
          </p:cNvSpPr>
          <p:nvPr/>
        </p:nvSpPr>
        <p:spPr>
          <a:xfrm>
            <a:off x="8446135" y="2237105"/>
            <a:ext cx="2567940" cy="2667635"/>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ko-KR" sz="1800">
                <a:solidFill>
                  <a:schemeClr val="tx1"/>
                </a:solidFill>
                <a:latin typeface="맑은 고딕" charset="0"/>
                <a:ea typeface="맑은 고딕" charset="0"/>
              </a:rPr>
              <a:t>장르 선택 및</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 사용자의 기록을 저장</a:t>
            </a:r>
            <a:endParaRPr lang="ko-KR" altLang="en-US" sz="1800">
              <a:solidFill>
                <a:schemeClr val="tx1"/>
              </a:solidFill>
              <a:latin typeface="맑은 고딕" charset="0"/>
              <a:ea typeface="맑은 고딕" charset="0"/>
            </a:endParaRPr>
          </a:p>
        </p:txBody>
      </p:sp>
      <p:sp>
        <p:nvSpPr>
          <p:cNvPr id="18" name="도형 6"/>
          <p:cNvSpPr>
            <a:spLocks/>
          </p:cNvSpPr>
          <p:nvPr/>
        </p:nvSpPr>
        <p:spPr>
          <a:xfrm>
            <a:off x="9420225" y="2024380"/>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spTree>
    <p:extLst>
      <p:ext uri="{BB962C8B-B14F-4D97-AF65-F5344CB8AC3E}">
        <p14:creationId xmlns:p14="http://schemas.microsoft.com/office/powerpoint/2010/main" val="292240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p:nvPr/>
        </p:nvSpPr>
        <p:spPr>
          <a:xfrm>
            <a:off x="351790" y="244475"/>
            <a:ext cx="11525250" cy="6337300"/>
          </a:xfrm>
          <a:prstGeom prst="roundRect">
            <a:avLst>
              <a:gd name="adj" fmla="val 1381"/>
            </a:avLst>
          </a:prstGeom>
          <a:solidFill>
            <a:srgbClr val="FEF5F0"/>
          </a:solidFill>
          <a:ln w="22225">
            <a:solidFill>
              <a:schemeClr val="tx1">
                <a:lumMod val="75000"/>
                <a:lumOff val="25000"/>
              </a:schemeClr>
            </a:solidFill>
          </a:ln>
          <a:effectLst>
            <a:outerShdw dist="88900" dir="8100000" algn="tr" rotWithShape="0">
              <a:srgbClr val="62270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양쪽 모서리가 둥근 사각형 5"/>
          <p:cNvSpPr/>
          <p:nvPr/>
        </p:nvSpPr>
        <p:spPr>
          <a:xfrm>
            <a:off x="351790" y="244475"/>
            <a:ext cx="11525250" cy="615950"/>
          </a:xfrm>
          <a:prstGeom prst="round2SameRect">
            <a:avLst/>
          </a:prstGeom>
          <a:solidFill>
            <a:srgbClr val="68727E"/>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GUI</a:t>
            </a:r>
            <a:r>
              <a:rPr lang="ko-KR" altLang="en-US"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 도안</a:t>
            </a:r>
            <a:endParaRPr lang="ko-KR" altLang="en-US" sz="6000" kern="0" dirty="0">
              <a:solidFill>
                <a:prstClr val="white"/>
              </a:solidFill>
            </a:endParaRPr>
          </a:p>
        </p:txBody>
      </p:sp>
      <p:sp>
        <p:nvSpPr>
          <p:cNvPr id="9" name="사다리꼴 8"/>
          <p:cNvSpPr/>
          <p:nvPr/>
        </p:nvSpPr>
        <p:spPr>
          <a:xfrm rot="3238701">
            <a:off x="389255" y="-122555"/>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사다리꼴 9"/>
          <p:cNvSpPr/>
          <p:nvPr/>
        </p:nvSpPr>
        <p:spPr>
          <a:xfrm rot="18361299" flipH="1">
            <a:off x="11406505" y="-111760"/>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a:extLst>
              <a:ext uri="{FF2B5EF4-FFF2-40B4-BE49-F238E27FC236}">
                <a16:creationId xmlns:a16="http://schemas.microsoft.com/office/drawing/2014/main" id="{97D7A77E-C822-4348-82FE-E1537A9FADAB}"/>
              </a:ext>
            </a:extLst>
          </p:cNvPr>
          <p:cNvSpPr/>
          <p:nvPr/>
        </p:nvSpPr>
        <p:spPr>
          <a:xfrm>
            <a:off x="1068070" y="1332230"/>
            <a:ext cx="6457315" cy="4777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a:t>장르1</a:t>
            </a:r>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p:txBody>
      </p:sp>
      <p:sp>
        <p:nvSpPr>
          <p:cNvPr id="11" name="직사각형 10"/>
          <p:cNvSpPr>
            <a:spLocks/>
          </p:cNvSpPr>
          <p:nvPr/>
        </p:nvSpPr>
        <p:spPr>
          <a:xfrm>
            <a:off x="1773555" y="2061845"/>
            <a:ext cx="1108075" cy="1659255"/>
          </a:xfrm>
          <a:prstGeom prst="rect">
            <a:avLst/>
          </a:prstGeom>
          <a:blipFill rotWithShape="1">
            <a:blip r:embed="rId2" cstate="print">
              <a:extLst>
                <a:ext uri="{28A0092B-C50C-407E-A947-70E740481C1C}">
                  <a14:useLocalDpi xmlns:a14="http://schemas.microsoft.com/office/drawing/2010/main" val="0"/>
                </a:ext>
              </a:extLst>
            </a:blip>
            <a:stretch>
              <a:fillRect/>
            </a:stretch>
          </a:blipFill>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chemeClr val="tx1"/>
              </a:solidFill>
            </a:endParaRPr>
          </a:p>
        </p:txBody>
      </p:sp>
      <p:sp>
        <p:nvSpPr>
          <p:cNvPr id="12" name="직사각형 11"/>
          <p:cNvSpPr>
            <a:spLocks/>
          </p:cNvSpPr>
          <p:nvPr/>
        </p:nvSpPr>
        <p:spPr>
          <a:xfrm>
            <a:off x="4448810" y="2061845"/>
            <a:ext cx="1108075" cy="16592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a:t>책</a:t>
            </a:r>
            <a:r>
              <a:rPr lang="en-US" altLang="ko-KR"/>
              <a:t>2</a:t>
            </a:r>
            <a:endParaRPr lang="ko-KR" altLang="en-US"/>
          </a:p>
        </p:txBody>
      </p:sp>
      <p:sp>
        <p:nvSpPr>
          <p:cNvPr id="13" name="직사각형 12"/>
          <p:cNvSpPr>
            <a:spLocks/>
          </p:cNvSpPr>
          <p:nvPr/>
        </p:nvSpPr>
        <p:spPr>
          <a:xfrm>
            <a:off x="1773555" y="4070350"/>
            <a:ext cx="1108075" cy="16592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a:t>책</a:t>
            </a:r>
            <a:r>
              <a:rPr lang="en-US" altLang="ko-KR"/>
              <a:t>3</a:t>
            </a:r>
            <a:endParaRPr lang="ko-KR" altLang="en-US"/>
          </a:p>
        </p:txBody>
      </p:sp>
      <p:sp>
        <p:nvSpPr>
          <p:cNvPr id="14" name="직사각형 13"/>
          <p:cNvSpPr>
            <a:spLocks/>
          </p:cNvSpPr>
          <p:nvPr/>
        </p:nvSpPr>
        <p:spPr>
          <a:xfrm>
            <a:off x="4448810" y="4070350"/>
            <a:ext cx="1108075" cy="16592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a:t>책</a:t>
            </a:r>
            <a:r>
              <a:rPr lang="en-US" altLang="ko-KR"/>
              <a:t>4</a:t>
            </a:r>
            <a:endParaRPr lang="ko-KR" altLang="en-US"/>
          </a:p>
        </p:txBody>
      </p:sp>
      <p:sp>
        <p:nvSpPr>
          <p:cNvPr id="15" name="도형 7"/>
          <p:cNvSpPr>
            <a:spLocks/>
          </p:cNvSpPr>
          <p:nvPr/>
        </p:nvSpPr>
        <p:spPr>
          <a:xfrm>
            <a:off x="8446135" y="2237105"/>
            <a:ext cx="2567940" cy="2667635"/>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ko-KR" sz="1800">
                <a:solidFill>
                  <a:schemeClr val="tx1"/>
                </a:solidFill>
                <a:latin typeface="맑은 고딕" charset="0"/>
                <a:ea typeface="맑은 고딕" charset="0"/>
              </a:rPr>
              <a:t>장르 선택시,</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해당 장르의 책 목록과</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음성 추천 기능을 제공</a:t>
            </a:r>
            <a:endParaRPr lang="ko-KR" altLang="en-US" sz="1800">
              <a:solidFill>
                <a:schemeClr val="tx1"/>
              </a:solidFill>
              <a:latin typeface="맑은 고딕" charset="0"/>
              <a:ea typeface="맑은 고딕" charset="0"/>
            </a:endParaRPr>
          </a:p>
        </p:txBody>
      </p:sp>
      <p:sp>
        <p:nvSpPr>
          <p:cNvPr id="16" name="도형 8"/>
          <p:cNvSpPr>
            <a:spLocks/>
          </p:cNvSpPr>
          <p:nvPr/>
        </p:nvSpPr>
        <p:spPr>
          <a:xfrm>
            <a:off x="9420225" y="2024380"/>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pic>
        <p:nvPicPr>
          <p:cNvPr id="19" name="그림 25" descr="C:/Users/acer/AppData/Roaming/PolarisOffice/ETemp/14052_13023800/fImage82862852928467.gif"/>
          <p:cNvPicPr>
            <a:picLocks noChangeAspect="1"/>
          </p:cNvPicPr>
          <p:nvPr/>
        </p:nvPicPr>
        <p:blipFill rotWithShape="1">
          <a:blip r:embed="rId3" cstate="print">
            <a:extLst>
              <a:ext uri="{28A0092B-C50C-407E-A947-70E740481C1C}">
                <a14:useLocalDpi xmlns:a14="http://schemas.microsoft.com/office/drawing/2010/main" val="0"/>
              </a:ext>
            </a:extLst>
          </a:blip>
          <a:srcRect l="31887" t="24933" r="31487" b="25200"/>
          <a:stretch>
            <a:fillRect/>
          </a:stretch>
        </p:blipFill>
        <p:spPr>
          <a:xfrm>
            <a:off x="6526530" y="5078730"/>
            <a:ext cx="663575" cy="671195"/>
          </a:xfrm>
          <a:prstGeom prst="ellipse">
            <a:avLst/>
          </a:prstGeom>
          <a:noFill/>
          <a:ln w="0" cap="flat" cmpd="sng">
            <a:prstDash/>
          </a:ln>
          <a:effectLst>
            <a:softEdge rad="12700"/>
          </a:effectLst>
        </p:spPr>
      </p:pic>
      <p:sp>
        <p:nvSpPr>
          <p:cNvPr id="20" name="도형 27"/>
          <p:cNvSpPr>
            <a:spLocks/>
          </p:cNvSpPr>
          <p:nvPr/>
        </p:nvSpPr>
        <p:spPr>
          <a:xfrm>
            <a:off x="1238250" y="1524000"/>
            <a:ext cx="362585" cy="305435"/>
          </a:xfrm>
          <a:prstGeom prst="leftArrow">
            <a:avLst/>
          </a:prstGeom>
        </p:spPr>
        <p:style>
          <a:lnRef idx="3">
            <a:schemeClr val="lt1"/>
          </a:lnRef>
          <a:fillRef idx="1">
            <a:schemeClr val="accent4"/>
          </a:fillRef>
          <a:effectRef idx="1">
            <a:schemeClr val="accent4"/>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Tree>
    <p:extLst>
      <p:ext uri="{BB962C8B-B14F-4D97-AF65-F5344CB8AC3E}">
        <p14:creationId xmlns:p14="http://schemas.microsoft.com/office/powerpoint/2010/main" val="3466133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a:spLocks/>
          </p:cNvSpPr>
          <p:nvPr/>
        </p:nvSpPr>
        <p:spPr>
          <a:xfrm>
            <a:off x="351790" y="244475"/>
            <a:ext cx="11525885" cy="6337935"/>
          </a:xfrm>
          <a:prstGeom prst="roundRect">
            <a:avLst>
              <a:gd name="adj" fmla="val 1381"/>
            </a:avLst>
          </a:prstGeom>
          <a:solidFill>
            <a:srgbClr val="FEF5F0"/>
          </a:solidFill>
          <a:ln w="22225" cap="flat" cmpd="sng">
            <a:solidFill>
              <a:schemeClr val="tx1">
                <a:lumMod val="75000"/>
                <a:lumOff val="25000"/>
                <a:alpha val="100000"/>
              </a:schemeClr>
            </a:solidFill>
            <a:prstDash val="solid"/>
          </a:ln>
          <a:effectLst>
            <a:outerShdw dist="88900" dir="8100000" algn="tr" rotWithShape="0">
              <a:srgbClr val="622706">
                <a:alpha val="22745"/>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6" name="Rect 0"/>
          <p:cNvSpPr>
            <a:spLocks/>
          </p:cNvSpPr>
          <p:nvPr/>
        </p:nvSpPr>
        <p:spPr>
          <a:xfrm>
            <a:off x="351790" y="244475"/>
            <a:ext cx="11525885" cy="616585"/>
          </a:xfrm>
          <a:prstGeom prst="round2SameRect">
            <a:avLst/>
          </a:prstGeom>
          <a:solidFill>
            <a:srgbClr val="68727E"/>
          </a:solidFill>
          <a:ln w="22225" cap="flat" cmpd="sng">
            <a:solidFill>
              <a:schemeClr val="tx1">
                <a:lumMod val="75000"/>
                <a:lumOff val="2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defRPr/>
            </a:pPr>
            <a:r>
              <a:rPr lang="en-US" altLang="ko-KR" sz="3600" b="1">
                <a:solidFill>
                  <a:srgbClr val="FFFFFF"/>
                </a:solidFill>
                <a:effectLst>
                  <a:outerShdw dist="38100" dir="2700000" algn="tl" rotWithShape="0">
                    <a:srgbClr val="000000">
                      <a:alpha val="29803"/>
                    </a:srgbClr>
                  </a:outerShdw>
                </a:effectLst>
                <a:ea typeface="야놀자 야체 B" charset="0"/>
              </a:rPr>
              <a:t>GUI</a:t>
            </a:r>
            <a:r>
              <a:rPr lang="ko-KR" altLang="en-US" sz="3600" b="1">
                <a:solidFill>
                  <a:srgbClr val="FFFFFF"/>
                </a:solidFill>
                <a:effectLst>
                  <a:outerShdw dist="38100" dir="2700000" algn="tl" rotWithShape="0">
                    <a:srgbClr val="000000">
                      <a:alpha val="29803"/>
                    </a:srgbClr>
                  </a:outerShdw>
                </a:effectLst>
                <a:ea typeface="야놀자 야체 B" charset="0"/>
              </a:rPr>
              <a:t> 도안</a:t>
            </a:r>
            <a:endParaRPr lang="ko-KR" altLang="en-US" sz="3600" b="1">
              <a:solidFill>
                <a:srgbClr val="FFFFFF"/>
              </a:solidFill>
              <a:ea typeface="야놀자 야체 B" charset="0"/>
            </a:endParaRPr>
          </a:p>
        </p:txBody>
      </p:sp>
      <p:sp>
        <p:nvSpPr>
          <p:cNvPr id="9" name="Rect 0"/>
          <p:cNvSpPr>
            <a:spLocks/>
          </p:cNvSpPr>
          <p:nvPr/>
        </p:nvSpPr>
        <p:spPr>
          <a:xfrm rot="3180000">
            <a:off x="389255" y="-122555"/>
            <a:ext cx="290195" cy="1110615"/>
          </a:xfrm>
          <a:prstGeom prst="trapezoid">
            <a:avLst>
              <a:gd name="adj" fmla="val 10000"/>
            </a:avLst>
          </a:prstGeom>
          <a:pattFill prst="wdDnDiag">
            <a:fgClr>
              <a:schemeClr val="bg1"/>
            </a:fgClr>
            <a:bgClr>
              <a:srgbClr val="FCD8CA"/>
            </a:bgClr>
          </a:pattFill>
          <a:ln w="22225" cap="flat" cmpd="sng">
            <a:solidFill>
              <a:schemeClr val="tx1">
                <a:lumMod val="75000"/>
                <a:lumOff val="25000"/>
                <a:alpha val="100000"/>
              </a:schemeClr>
            </a:solidFill>
            <a:prstDash val="solid"/>
          </a:ln>
          <a:effectLst>
            <a:outerShdw dist="76200" dir="2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10" name="Rect 0"/>
          <p:cNvSpPr>
            <a:spLocks/>
          </p:cNvSpPr>
          <p:nvPr/>
        </p:nvSpPr>
        <p:spPr>
          <a:xfrm rot="18360000" flipH="1">
            <a:off x="11406505" y="-111760"/>
            <a:ext cx="290195" cy="1110615"/>
          </a:xfrm>
          <a:prstGeom prst="trapezoid">
            <a:avLst>
              <a:gd name="adj" fmla="val 10000"/>
            </a:avLst>
          </a:prstGeom>
          <a:pattFill prst="wdDnDiag">
            <a:fgClr>
              <a:schemeClr val="bg1"/>
            </a:fgClr>
            <a:bgClr>
              <a:srgbClr val="FCD8CA"/>
            </a:bgClr>
          </a:pattFill>
          <a:ln w="22225" cap="flat" cmpd="sng">
            <a:solidFill>
              <a:schemeClr val="tx1">
                <a:lumMod val="75000"/>
                <a:lumOff val="25000"/>
                <a:alpha val="100000"/>
              </a:schemeClr>
            </a:solidFill>
            <a:prstDash val="solid"/>
          </a:ln>
          <a:effectLst>
            <a:outerShdw dist="76200" dir="2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8" name="Rect 0"/>
          <p:cNvSpPr>
            <a:spLocks/>
          </p:cNvSpPr>
          <p:nvPr/>
        </p:nvSpPr>
        <p:spPr>
          <a:xfrm>
            <a:off x="1068070" y="1332230"/>
            <a:ext cx="6457315" cy="4777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r>
              <a:rPr lang="ko-KR" altLang="en-US"/>
              <a:t>추천 서적</a:t>
            </a:r>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a:p>
            <a:pPr marL="0" indent="0" algn="ctr" latinLnBrk="0">
              <a:buFontTx/>
              <a:buNone/>
            </a:pPr>
            <a:endParaRPr lang="ko-KR" altLang="en-US"/>
          </a:p>
        </p:txBody>
      </p:sp>
      <p:sp>
        <p:nvSpPr>
          <p:cNvPr id="15" name="Rect 0"/>
          <p:cNvSpPr>
            <a:spLocks/>
          </p:cNvSpPr>
          <p:nvPr/>
        </p:nvSpPr>
        <p:spPr>
          <a:xfrm>
            <a:off x="8446135" y="2237105"/>
            <a:ext cx="2567940" cy="2667635"/>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ko-KR" sz="1800">
                <a:solidFill>
                  <a:schemeClr val="tx1"/>
                </a:solidFill>
                <a:latin typeface="맑은 고딕" charset="0"/>
                <a:ea typeface="맑은 고딕" charset="0"/>
              </a:rPr>
              <a:t>도서 선택시</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도서 소개 텍스트 및</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음성 출력 기능 제공</a:t>
            </a:r>
            <a:endParaRPr lang="ko-KR" altLang="en-US" sz="1800">
              <a:solidFill>
                <a:schemeClr val="tx1"/>
              </a:solidFill>
              <a:latin typeface="맑은 고딕" charset="0"/>
              <a:ea typeface="맑은 고딕" charset="0"/>
            </a:endParaRPr>
          </a:p>
        </p:txBody>
      </p:sp>
      <p:sp>
        <p:nvSpPr>
          <p:cNvPr id="16" name="Rect 0"/>
          <p:cNvSpPr>
            <a:spLocks/>
          </p:cNvSpPr>
          <p:nvPr/>
        </p:nvSpPr>
        <p:spPr>
          <a:xfrm>
            <a:off x="9420225" y="2024380"/>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pic>
        <p:nvPicPr>
          <p:cNvPr id="19" name="Picture " descr="C:/Users/acer/AppData/Roaming/PolarisOffice/ETemp/14052_13023800/fImage82862853676334.gif"/>
          <p:cNvPicPr>
            <a:picLocks noChangeAspect="1"/>
          </p:cNvPicPr>
          <p:nvPr/>
        </p:nvPicPr>
        <p:blipFill rotWithShape="1">
          <a:blip r:embed="rId2" cstate="print">
            <a:extLst>
              <a:ext uri="{28A0092B-C50C-407E-A947-70E740481C1C}">
                <a14:useLocalDpi xmlns:a14="http://schemas.microsoft.com/office/drawing/2010/main" val="0"/>
              </a:ext>
            </a:extLst>
          </a:blip>
          <a:srcRect l="31887" t="24933" r="31487" b="25200"/>
          <a:stretch>
            <a:fillRect/>
          </a:stretch>
        </p:blipFill>
        <p:spPr>
          <a:xfrm>
            <a:off x="2087880" y="4850130"/>
            <a:ext cx="663575" cy="671195"/>
          </a:xfrm>
          <a:prstGeom prst="ellipse">
            <a:avLst/>
          </a:prstGeom>
          <a:noFill/>
          <a:ln w="0" cap="flat" cmpd="sng">
            <a:prstDash/>
          </a:ln>
          <a:effectLst>
            <a:softEdge rad="12700"/>
          </a:effectLst>
        </p:spPr>
      </p:pic>
      <p:sp>
        <p:nvSpPr>
          <p:cNvPr id="20" name="도형 26"/>
          <p:cNvSpPr>
            <a:spLocks/>
          </p:cNvSpPr>
          <p:nvPr/>
        </p:nvSpPr>
        <p:spPr>
          <a:xfrm>
            <a:off x="3757930" y="2235835"/>
            <a:ext cx="3013075" cy="3498850"/>
          </a:xfrm>
          <a:prstGeom prst="roundRect">
            <a:avLst>
              <a:gd name="adj" fmla="val 6069"/>
            </a:avLst>
          </a:prstGeom>
          <a:solidFill>
            <a:schemeClr val="bg1"/>
          </a:solidFill>
          <a:ln w="12700" cap="flat" cmpd="sng">
            <a:solidFill>
              <a:srgbClr val="68727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l"/>
            <a:r>
              <a:rPr lang="ko-KR" sz="1100" b="0" i="0">
                <a:solidFill>
                  <a:srgbClr val="292929"/>
                </a:solidFill>
                <a:latin typeface="Georgia" charset="0"/>
                <a:ea typeface="charter" charset="0"/>
              </a:rPr>
              <a:t>생존과 성장을 위해 〈나는 프로그래머다〉를 읽어라!</a:t>
            </a:r>
            <a:br>
              <a:rPr lang="ko-KR" sz="1100" b="0" i="0">
                <a:solidFill>
                  <a:srgbClr val="292929"/>
                </a:solidFill>
                <a:latin typeface="Georgia" charset="0"/>
                <a:ea typeface="charter" charset="0"/>
              </a:rPr>
            </a:br>
            <a:r>
              <a:rPr lang="ko-KR" sz="1100" b="0" i="0">
                <a:solidFill>
                  <a:srgbClr val="292929"/>
                </a:solidFill>
                <a:latin typeface="Georgia" charset="0"/>
                <a:ea typeface="charter" charset="0"/>
              </a:rPr>
              <a:t>이 책은 〈나는 프로그래머다〉 1회부터 11회 방송 내용을 언어, 개발, 삶 세 부분으로 재구성하여 더 깊고 더 체계적으로 개발자에게 필요한 정보를 제공한다. Go 언어, 모던 자바, 스칼라, 모던 C++, 핀테크, 클라우드, MS 신기술 등 날마다 발표되는 신기술은 이미 혼자</a:t>
            </a:r>
            <a:br>
              <a:rPr lang="ko-KR" sz="1100" b="0" i="0">
                <a:solidFill>
                  <a:srgbClr val="292929"/>
                </a:solidFill>
                <a:latin typeface="Georgia" charset="0"/>
                <a:ea typeface="charter" charset="0"/>
              </a:rPr>
            </a:br>
            <a:r>
              <a:rPr lang="ko-KR" sz="1100" b="0" i="0">
                <a:solidFill>
                  <a:srgbClr val="292929"/>
                </a:solidFill>
                <a:latin typeface="Georgia" charset="0"/>
                <a:ea typeface="charter" charset="0"/>
              </a:rPr>
              <a:t>서울, 도쿄, 뉴욕의 프로그래머가 수다를 떨기 위해서 모였다. 보안 전문가 데니스, 도쿄의 아키텍트 정개발, 그리고 뉴욕의 프로그래머 임작가가 새로운 패러다임과 기술을 소개하고, 프로그래머들의 삶과 애환을 이야기한다. 여러 분야의 전문가를 초대해서 웃음과 배움이 넘치는 대화를 나누고, 한국의 개발 현실을 개선하기 위한 방법을 고민한다. 국내 개발자들을 위해서 세계 최초로 만들어지는 팟캐스트 방송 〈나는 프로그래머다〉. 프로그래머 여러분의 많은 청취를 부탁드립니다.</a:t>
            </a:r>
            <a:endParaRPr lang="ko-KR" altLang="en-US" sz="1100" b="0" i="0">
              <a:solidFill>
                <a:srgbClr val="292929"/>
              </a:solidFill>
              <a:latin typeface="Georgia" charset="0"/>
              <a:ea typeface="charter" charset="0"/>
            </a:endParaRPr>
          </a:p>
        </p:txBody>
      </p:sp>
      <p:sp>
        <p:nvSpPr>
          <p:cNvPr id="21" name="도형 29"/>
          <p:cNvSpPr>
            <a:spLocks/>
          </p:cNvSpPr>
          <p:nvPr/>
        </p:nvSpPr>
        <p:spPr>
          <a:xfrm>
            <a:off x="1238250" y="1524000"/>
            <a:ext cx="362585" cy="305435"/>
          </a:xfrm>
          <a:prstGeom prst="leftArrow">
            <a:avLst/>
          </a:prstGeom>
        </p:spPr>
        <p:style>
          <a:lnRef idx="3">
            <a:schemeClr val="lt1"/>
          </a:lnRef>
          <a:fillRef idx="1">
            <a:schemeClr val="accent4"/>
          </a:fillRef>
          <a:effectRef idx="1">
            <a:schemeClr val="accent4"/>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22" name="도형 32"/>
          <p:cNvSpPr>
            <a:spLocks/>
          </p:cNvSpPr>
          <p:nvPr/>
        </p:nvSpPr>
        <p:spPr>
          <a:xfrm>
            <a:off x="1887855" y="2252345"/>
            <a:ext cx="1108075" cy="1659255"/>
          </a:xfrm>
          <a:prstGeom prst="rect">
            <a:avLst/>
          </a:prstGeom>
          <a:blipFill rotWithShape="1">
            <a:blip r:embed="rId3" cstate="print">
              <a:extLst>
                <a:ext uri="{28A0092B-C50C-407E-A947-70E740481C1C}">
                  <a14:useLocalDpi xmlns:a14="http://schemas.microsoft.com/office/drawing/2010/main" val="0"/>
                </a:ext>
              </a:extLst>
            </a:blip>
            <a:stretch>
              <a:fillRect/>
            </a:stretch>
          </a:blipFill>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모서리가 둥근 직사각형 6"/>
          <p:cNvSpPr/>
          <p:nvPr/>
        </p:nvSpPr>
        <p:spPr>
          <a:xfrm>
            <a:off x="351790" y="244475"/>
            <a:ext cx="11525250" cy="6337300"/>
          </a:xfrm>
          <a:prstGeom prst="roundRect">
            <a:avLst>
              <a:gd name="adj" fmla="val 1381"/>
            </a:avLst>
          </a:prstGeom>
          <a:solidFill>
            <a:srgbClr val="FEF5F0"/>
          </a:solidFill>
          <a:ln w="22225">
            <a:solidFill>
              <a:schemeClr val="tx1">
                <a:lumMod val="75000"/>
                <a:lumOff val="25000"/>
              </a:schemeClr>
            </a:solidFill>
          </a:ln>
          <a:effectLst>
            <a:outerShdw dist="88900" dir="8100000" algn="tr" rotWithShape="0">
              <a:srgbClr val="622706">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양쪽 모서리가 둥근 사각형 5"/>
          <p:cNvSpPr/>
          <p:nvPr/>
        </p:nvSpPr>
        <p:spPr>
          <a:xfrm>
            <a:off x="351790" y="244475"/>
            <a:ext cx="11525250" cy="615950"/>
          </a:xfrm>
          <a:prstGeom prst="round2SameRect">
            <a:avLst/>
          </a:prstGeom>
          <a:solidFill>
            <a:srgbClr val="68727E"/>
          </a:solidFill>
          <a:ln w="222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altLang="ko-KR"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GUI</a:t>
            </a:r>
            <a:r>
              <a:rPr lang="ko-KR" altLang="en-US" sz="3600" b="1" kern="0" dirty="0">
                <a:solidFill>
                  <a:prstClr val="white"/>
                </a:solidFill>
                <a:effectLst>
                  <a:outerShdw dist="38100" dir="2700000" algn="tl" rotWithShape="0">
                    <a:prstClr val="black">
                      <a:alpha val="30000"/>
                    </a:prstClr>
                  </a:outerShdw>
                </a:effectLst>
                <a:ea typeface="야놀자 야체 B" panose="02020603020101020101" pitchFamily="18" charset="-127"/>
              </a:rPr>
              <a:t> 프로토타입</a:t>
            </a:r>
            <a:endParaRPr lang="ko-KR" altLang="en-US" sz="6000" kern="0" dirty="0">
              <a:solidFill>
                <a:prstClr val="white"/>
              </a:solidFill>
            </a:endParaRPr>
          </a:p>
        </p:txBody>
      </p:sp>
      <p:sp>
        <p:nvSpPr>
          <p:cNvPr id="9" name="사다리꼴 8"/>
          <p:cNvSpPr/>
          <p:nvPr/>
        </p:nvSpPr>
        <p:spPr>
          <a:xfrm rot="3238701">
            <a:off x="389255" y="-122555"/>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사다리꼴 9"/>
          <p:cNvSpPr/>
          <p:nvPr/>
        </p:nvSpPr>
        <p:spPr>
          <a:xfrm rot="18361299" flipH="1">
            <a:off x="11406505" y="-111760"/>
            <a:ext cx="289560" cy="1109980"/>
          </a:xfrm>
          <a:prstGeom prst="trapezoid">
            <a:avLst>
              <a:gd name="adj" fmla="val 10000"/>
            </a:avLst>
          </a:prstGeom>
          <a:pattFill prst="wdDnDiag">
            <a:fgClr>
              <a:schemeClr val="bg1"/>
            </a:fgClr>
            <a:bgClr>
              <a:srgbClr val="FCD8CA"/>
            </a:bgClr>
          </a:pattFill>
          <a:ln w="22225">
            <a:solidFill>
              <a:schemeClr val="tx1">
                <a:lumMod val="75000"/>
                <a:lumOff val="25000"/>
              </a:schemeClr>
            </a:solidFill>
          </a:ln>
          <a:effectLst>
            <a:outerShdw dist="76200" dir="2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1" name="그림 37" descr="C:/Users/acer/AppData/Roaming/PolarisOffice/ETemp/14052_13023800/fImage1925584309169.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61085" y="1762125"/>
            <a:ext cx="3079115" cy="3353435"/>
          </a:xfrm>
          <a:prstGeom prst="rect">
            <a:avLst/>
          </a:prstGeom>
          <a:noFill/>
        </p:spPr>
      </p:pic>
      <p:pic>
        <p:nvPicPr>
          <p:cNvPr id="12" name="그림 38" descr="C:/Users/acer/AppData/Roaming/PolarisOffice/ETemp/14052_13023800/fImage1925904315724.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4893945" y="1762125"/>
            <a:ext cx="3071495" cy="3353435"/>
          </a:xfrm>
          <a:prstGeom prst="rect">
            <a:avLst/>
          </a:prstGeom>
          <a:noFill/>
        </p:spPr>
      </p:pic>
      <p:sp>
        <p:nvSpPr>
          <p:cNvPr id="13" name="도형 42"/>
          <p:cNvSpPr>
            <a:spLocks/>
          </p:cNvSpPr>
          <p:nvPr/>
        </p:nvSpPr>
        <p:spPr>
          <a:xfrm>
            <a:off x="8446135" y="2237105"/>
            <a:ext cx="2567940" cy="2667635"/>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ko-KR" sz="1800">
                <a:solidFill>
                  <a:schemeClr val="tx1"/>
                </a:solidFill>
                <a:latin typeface="맑은 고딕" charset="0"/>
                <a:ea typeface="맑은 고딕" charset="0"/>
              </a:rPr>
              <a:t>로그인 기능</a:t>
            </a:r>
            <a:endParaRPr lang="ko-KR" altLang="en-US" sz="1800">
              <a:solidFill>
                <a:schemeClr val="tx1"/>
              </a:solidFill>
              <a:latin typeface="맑은 고딕" charset="0"/>
              <a:ea typeface="맑은 고딕" charset="0"/>
            </a:endParaRPr>
          </a:p>
        </p:txBody>
      </p:sp>
      <p:sp>
        <p:nvSpPr>
          <p:cNvPr id="14" name="도형 43"/>
          <p:cNvSpPr>
            <a:spLocks/>
          </p:cNvSpPr>
          <p:nvPr/>
        </p:nvSpPr>
        <p:spPr>
          <a:xfrm>
            <a:off x="9420225" y="2024380"/>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spTree>
    <p:extLst>
      <p:ext uri="{BB962C8B-B14F-4D97-AF65-F5344CB8AC3E}">
        <p14:creationId xmlns:p14="http://schemas.microsoft.com/office/powerpoint/2010/main" val="3255777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a:spLocks/>
          </p:cNvSpPr>
          <p:nvPr/>
        </p:nvSpPr>
        <p:spPr>
          <a:xfrm>
            <a:off x="351790" y="244475"/>
            <a:ext cx="11525885" cy="6337935"/>
          </a:xfrm>
          <a:prstGeom prst="roundRect">
            <a:avLst>
              <a:gd name="adj" fmla="val 1381"/>
            </a:avLst>
          </a:prstGeom>
          <a:solidFill>
            <a:srgbClr val="FEF5F0"/>
          </a:solidFill>
          <a:ln w="22225" cap="flat" cmpd="sng">
            <a:solidFill>
              <a:schemeClr val="tx1">
                <a:lumMod val="75000"/>
                <a:lumOff val="25000"/>
                <a:alpha val="100000"/>
              </a:schemeClr>
            </a:solidFill>
            <a:prstDash val="solid"/>
          </a:ln>
          <a:effectLst>
            <a:outerShdw dist="88900" dir="8100000" algn="tr" rotWithShape="0">
              <a:srgbClr val="622706">
                <a:alpha val="22745"/>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6" name="Rect 0"/>
          <p:cNvSpPr>
            <a:spLocks/>
          </p:cNvSpPr>
          <p:nvPr/>
        </p:nvSpPr>
        <p:spPr>
          <a:xfrm>
            <a:off x="351790" y="244475"/>
            <a:ext cx="11525885" cy="616585"/>
          </a:xfrm>
          <a:prstGeom prst="round2SameRect">
            <a:avLst/>
          </a:prstGeom>
          <a:solidFill>
            <a:srgbClr val="68727E"/>
          </a:solidFill>
          <a:ln w="22225" cap="flat" cmpd="sng">
            <a:solidFill>
              <a:schemeClr val="tx1">
                <a:lumMod val="75000"/>
                <a:lumOff val="2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defRPr/>
            </a:pPr>
            <a:r>
              <a:rPr lang="en-US" altLang="ko-KR" sz="3600" b="1">
                <a:solidFill>
                  <a:srgbClr val="FFFFFF"/>
                </a:solidFill>
                <a:effectLst>
                  <a:outerShdw dist="38100" dir="2700000" algn="tl" rotWithShape="0">
                    <a:srgbClr val="000000">
                      <a:alpha val="29803"/>
                    </a:srgbClr>
                  </a:outerShdw>
                </a:effectLst>
                <a:ea typeface="야놀자 야체 B" charset="0"/>
              </a:rPr>
              <a:t>GUI</a:t>
            </a:r>
            <a:r>
              <a:rPr lang="ko-KR" altLang="en-US" sz="3600" b="1">
                <a:solidFill>
                  <a:srgbClr val="FFFFFF"/>
                </a:solidFill>
                <a:effectLst>
                  <a:outerShdw dist="38100" dir="2700000" algn="tl" rotWithShape="0">
                    <a:srgbClr val="000000">
                      <a:alpha val="29803"/>
                    </a:srgbClr>
                  </a:outerShdw>
                </a:effectLst>
                <a:ea typeface="야놀자 야체 B" charset="0"/>
              </a:rPr>
              <a:t> 프로토타입</a:t>
            </a:r>
            <a:endParaRPr lang="ko-KR" altLang="en-US" sz="3600" b="1">
              <a:solidFill>
                <a:srgbClr val="FFFFFF"/>
              </a:solidFill>
              <a:ea typeface="야놀자 야체 B" charset="0"/>
            </a:endParaRPr>
          </a:p>
        </p:txBody>
      </p:sp>
      <p:sp>
        <p:nvSpPr>
          <p:cNvPr id="9" name="Rect 0"/>
          <p:cNvSpPr>
            <a:spLocks/>
          </p:cNvSpPr>
          <p:nvPr/>
        </p:nvSpPr>
        <p:spPr>
          <a:xfrm rot="3180000">
            <a:off x="389255" y="-122555"/>
            <a:ext cx="290195" cy="1110615"/>
          </a:xfrm>
          <a:prstGeom prst="trapezoid">
            <a:avLst>
              <a:gd name="adj" fmla="val 10000"/>
            </a:avLst>
          </a:prstGeom>
          <a:pattFill prst="wdDnDiag">
            <a:fgClr>
              <a:schemeClr val="bg1"/>
            </a:fgClr>
            <a:bgClr>
              <a:srgbClr val="FCD8CA"/>
            </a:bgClr>
          </a:pattFill>
          <a:ln w="22225" cap="flat" cmpd="sng">
            <a:solidFill>
              <a:schemeClr val="tx1">
                <a:lumMod val="75000"/>
                <a:lumOff val="25000"/>
                <a:alpha val="100000"/>
              </a:schemeClr>
            </a:solidFill>
            <a:prstDash val="solid"/>
          </a:ln>
          <a:effectLst>
            <a:outerShdw dist="76200" dir="2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10" name="Rect 0"/>
          <p:cNvSpPr>
            <a:spLocks/>
          </p:cNvSpPr>
          <p:nvPr/>
        </p:nvSpPr>
        <p:spPr>
          <a:xfrm rot="18360000" flipH="1">
            <a:off x="11406505" y="-111760"/>
            <a:ext cx="290195" cy="1110615"/>
          </a:xfrm>
          <a:prstGeom prst="trapezoid">
            <a:avLst>
              <a:gd name="adj" fmla="val 10000"/>
            </a:avLst>
          </a:prstGeom>
          <a:pattFill prst="wdDnDiag">
            <a:fgClr>
              <a:schemeClr val="bg1"/>
            </a:fgClr>
            <a:bgClr>
              <a:srgbClr val="FCD8CA"/>
            </a:bgClr>
          </a:pattFill>
          <a:ln w="22225" cap="flat" cmpd="sng">
            <a:solidFill>
              <a:schemeClr val="tx1">
                <a:lumMod val="75000"/>
                <a:lumOff val="25000"/>
                <a:alpha val="100000"/>
              </a:schemeClr>
            </a:solidFill>
            <a:prstDash val="solid"/>
          </a:ln>
          <a:effectLst>
            <a:outerShdw dist="76200" dir="2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pic>
        <p:nvPicPr>
          <p:cNvPr id="11" name="그림 40" descr="C:/Users/acer/AppData/Roaming/PolarisOffice/ETemp/14052_13023800/fImage95164401478.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5069205" y="1767840"/>
            <a:ext cx="3063875" cy="3361055"/>
          </a:xfrm>
          <a:prstGeom prst="rect">
            <a:avLst/>
          </a:prstGeom>
          <a:noFill/>
        </p:spPr>
      </p:pic>
      <p:pic>
        <p:nvPicPr>
          <p:cNvPr id="12" name="그림 41" descr="C:/Users/acer/AppData/Roaming/PolarisOffice/ETemp/14052_13023800/fImage1697144419358.pn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049655" y="1771650"/>
            <a:ext cx="3101975" cy="3315335"/>
          </a:xfrm>
          <a:prstGeom prst="rect">
            <a:avLst/>
          </a:prstGeom>
          <a:noFill/>
        </p:spPr>
      </p:pic>
      <p:sp>
        <p:nvSpPr>
          <p:cNvPr id="13" name="도형 44"/>
          <p:cNvSpPr>
            <a:spLocks/>
          </p:cNvSpPr>
          <p:nvPr/>
        </p:nvSpPr>
        <p:spPr>
          <a:xfrm>
            <a:off x="8446135" y="2237105"/>
            <a:ext cx="2567940" cy="2667635"/>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ko-KR" sz="1800">
                <a:solidFill>
                  <a:schemeClr val="tx1"/>
                </a:solidFill>
                <a:latin typeface="맑은 고딕" charset="0"/>
                <a:ea typeface="맑은 고딕" charset="0"/>
              </a:rPr>
              <a:t>ID, PW 오류 시 재시도,</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맞는 정보 입력시</a:t>
            </a:r>
            <a:endParaRPr lang="ko-KR" altLang="en-US" sz="1800">
              <a:solidFill>
                <a:schemeClr val="tx1"/>
              </a:solidFill>
              <a:latin typeface="맑은 고딕" charset="0"/>
              <a:ea typeface="맑은 고딕" charset="0"/>
            </a:endParaRPr>
          </a:p>
          <a:p>
            <a:pPr marL="0" indent="0" algn="ctr" defTabSz="914400" rtl="0" eaLnBrk="1" latinLnBrk="0" hangingPunct="1">
              <a:buFontTx/>
              <a:buNone/>
            </a:pPr>
            <a:endParaRPr lang="ko-KR" altLang="en-US" sz="1800">
              <a:solidFill>
                <a:schemeClr val="tx1"/>
              </a:solidFill>
              <a:latin typeface="맑은 고딕" charset="0"/>
              <a:ea typeface="맑은 고딕" charset="0"/>
            </a:endParaRPr>
          </a:p>
          <a:p>
            <a:pPr marL="0" indent="0" algn="ctr" defTabSz="914400" rtl="0" eaLnBrk="1" latinLnBrk="0" hangingPunct="1">
              <a:buFontTx/>
              <a:buNone/>
            </a:pPr>
            <a:r>
              <a:rPr lang="ko-KR" sz="1800">
                <a:solidFill>
                  <a:schemeClr val="tx1"/>
                </a:solidFill>
                <a:latin typeface="맑은 고딕" charset="0"/>
                <a:ea typeface="맑은 고딕" charset="0"/>
              </a:rPr>
              <a:t>장르 선택 화면 이동</a:t>
            </a:r>
            <a:endParaRPr lang="ko-KR" altLang="en-US" sz="1800">
              <a:solidFill>
                <a:schemeClr val="tx1"/>
              </a:solidFill>
              <a:latin typeface="맑은 고딕" charset="0"/>
              <a:ea typeface="맑은 고딕" charset="0"/>
            </a:endParaRPr>
          </a:p>
        </p:txBody>
      </p:sp>
      <p:sp>
        <p:nvSpPr>
          <p:cNvPr id="14" name="도형 45"/>
          <p:cNvSpPr>
            <a:spLocks/>
          </p:cNvSpPr>
          <p:nvPr/>
        </p:nvSpPr>
        <p:spPr>
          <a:xfrm>
            <a:off x="9420225" y="2024380"/>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 0"/>
          <p:cNvSpPr>
            <a:spLocks/>
          </p:cNvSpPr>
          <p:nvPr/>
        </p:nvSpPr>
        <p:spPr>
          <a:xfrm>
            <a:off x="351790" y="244475"/>
            <a:ext cx="11525885" cy="6337935"/>
          </a:xfrm>
          <a:prstGeom prst="roundRect">
            <a:avLst>
              <a:gd name="adj" fmla="val 1381"/>
            </a:avLst>
          </a:prstGeom>
          <a:solidFill>
            <a:srgbClr val="FEF5F0"/>
          </a:solidFill>
          <a:ln w="22225" cap="flat" cmpd="sng">
            <a:solidFill>
              <a:schemeClr val="tx1">
                <a:lumMod val="75000"/>
                <a:lumOff val="25000"/>
                <a:alpha val="100000"/>
              </a:schemeClr>
            </a:solidFill>
            <a:prstDash val="solid"/>
          </a:ln>
          <a:effectLst>
            <a:outerShdw dist="88900" dir="8100000" algn="tr" rotWithShape="0">
              <a:srgbClr val="622706">
                <a:alpha val="22745"/>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6" name="Rect 0"/>
          <p:cNvSpPr>
            <a:spLocks/>
          </p:cNvSpPr>
          <p:nvPr/>
        </p:nvSpPr>
        <p:spPr>
          <a:xfrm>
            <a:off x="351790" y="244475"/>
            <a:ext cx="11525885" cy="616585"/>
          </a:xfrm>
          <a:prstGeom prst="round2SameRect">
            <a:avLst/>
          </a:prstGeom>
          <a:solidFill>
            <a:srgbClr val="68727E"/>
          </a:solidFill>
          <a:ln w="22225" cap="flat" cmpd="sng">
            <a:solidFill>
              <a:schemeClr val="tx1">
                <a:lumMod val="75000"/>
                <a:lumOff val="2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defRPr/>
            </a:pPr>
            <a:r>
              <a:rPr lang="en-US" altLang="ko-KR" sz="3600" b="1">
                <a:solidFill>
                  <a:srgbClr val="FFFFFF"/>
                </a:solidFill>
                <a:effectLst>
                  <a:outerShdw dist="38100" dir="2700000" algn="tl" rotWithShape="0">
                    <a:srgbClr val="000000">
                      <a:alpha val="29803"/>
                    </a:srgbClr>
                  </a:outerShdw>
                </a:effectLst>
                <a:ea typeface="야놀자 야체 B" charset="0"/>
              </a:rPr>
              <a:t>GUI</a:t>
            </a:r>
            <a:r>
              <a:rPr lang="ko-KR" altLang="en-US" sz="3600" b="1">
                <a:solidFill>
                  <a:srgbClr val="FFFFFF"/>
                </a:solidFill>
                <a:effectLst>
                  <a:outerShdw dist="38100" dir="2700000" algn="tl" rotWithShape="0">
                    <a:srgbClr val="000000">
                      <a:alpha val="29803"/>
                    </a:srgbClr>
                  </a:outerShdw>
                </a:effectLst>
                <a:ea typeface="야놀자 야체 B" charset="0"/>
              </a:rPr>
              <a:t> 프로토타입</a:t>
            </a:r>
            <a:endParaRPr lang="ko-KR" altLang="en-US" sz="3600" b="1">
              <a:solidFill>
                <a:srgbClr val="FFFFFF"/>
              </a:solidFill>
              <a:ea typeface="야놀자 야체 B" charset="0"/>
            </a:endParaRPr>
          </a:p>
        </p:txBody>
      </p:sp>
      <p:sp>
        <p:nvSpPr>
          <p:cNvPr id="9" name="Rect 0"/>
          <p:cNvSpPr>
            <a:spLocks/>
          </p:cNvSpPr>
          <p:nvPr/>
        </p:nvSpPr>
        <p:spPr>
          <a:xfrm rot="3180000">
            <a:off x="389255" y="-122555"/>
            <a:ext cx="290195" cy="1110615"/>
          </a:xfrm>
          <a:prstGeom prst="trapezoid">
            <a:avLst>
              <a:gd name="adj" fmla="val 10000"/>
            </a:avLst>
          </a:prstGeom>
          <a:pattFill prst="wdDnDiag">
            <a:fgClr>
              <a:schemeClr val="bg1"/>
            </a:fgClr>
            <a:bgClr>
              <a:srgbClr val="FCD8CA"/>
            </a:bgClr>
          </a:pattFill>
          <a:ln w="22225" cap="flat" cmpd="sng">
            <a:solidFill>
              <a:schemeClr val="tx1">
                <a:lumMod val="75000"/>
                <a:lumOff val="25000"/>
                <a:alpha val="100000"/>
              </a:schemeClr>
            </a:solidFill>
            <a:prstDash val="solid"/>
          </a:ln>
          <a:effectLst>
            <a:outerShdw dist="76200" dir="2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10" name="Rect 0"/>
          <p:cNvSpPr>
            <a:spLocks/>
          </p:cNvSpPr>
          <p:nvPr/>
        </p:nvSpPr>
        <p:spPr>
          <a:xfrm rot="18360000" flipH="1">
            <a:off x="11406505" y="-111760"/>
            <a:ext cx="290195" cy="1110615"/>
          </a:xfrm>
          <a:prstGeom prst="trapezoid">
            <a:avLst>
              <a:gd name="adj" fmla="val 10000"/>
            </a:avLst>
          </a:prstGeom>
          <a:pattFill prst="wdDnDiag">
            <a:fgClr>
              <a:schemeClr val="bg1"/>
            </a:fgClr>
            <a:bgClr>
              <a:srgbClr val="FCD8CA"/>
            </a:bgClr>
          </a:pattFill>
          <a:ln w="22225" cap="flat" cmpd="sng">
            <a:solidFill>
              <a:schemeClr val="tx1">
                <a:lumMod val="75000"/>
                <a:lumOff val="25000"/>
                <a:alpha val="100000"/>
              </a:schemeClr>
            </a:solidFill>
            <a:prstDash val="solid"/>
          </a:ln>
          <a:effectLst>
            <a:outerShdw dist="76200" dir="2400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a:buFontTx/>
              <a:buNone/>
            </a:pPr>
            <a:endParaRPr lang="ko-KR" altLang="en-US">
              <a:solidFill>
                <a:srgbClr val="FFFFFF"/>
              </a:solidFill>
            </a:endParaRPr>
          </a:p>
        </p:txBody>
      </p:sp>
      <p:sp>
        <p:nvSpPr>
          <p:cNvPr id="13" name="도형 44"/>
          <p:cNvSpPr>
            <a:spLocks/>
          </p:cNvSpPr>
          <p:nvPr/>
        </p:nvSpPr>
        <p:spPr>
          <a:xfrm>
            <a:off x="7304162" y="2391634"/>
            <a:ext cx="3489344" cy="1687307"/>
          </a:xfrm>
          <a:custGeom>
            <a:avLst/>
            <a:gdLst>
              <a:gd name="TX0" fmla="*/ 39382 w 1704765"/>
              <a:gd name="TY0" fmla="*/ 10300 h 1935538"/>
              <a:gd name="TX1" fmla="*/ 1688289 w 1704765"/>
              <a:gd name="TY1" fmla="*/ 7883 h 1935538"/>
              <a:gd name="TX2" fmla="*/ 1696527 w 1704765"/>
              <a:gd name="TY2" fmla="*/ 1490694 h 1935538"/>
              <a:gd name="TX3" fmla="*/ 1704764 w 1704765"/>
              <a:gd name="TY3" fmla="*/ 1894348 h 1935538"/>
              <a:gd name="TX4" fmla="*/ 913932 w 1704765"/>
              <a:gd name="TY4" fmla="*/ 1935537 h 1935538"/>
              <a:gd name="TX5" fmla="*/ 24246 w 1704765"/>
              <a:gd name="TY5" fmla="*/ 1927300 h 1935538"/>
              <a:gd name="TX6" fmla="*/ 21132 w 1704765"/>
              <a:gd name="TY6" fmla="*/ 897570 h 1935538"/>
              <a:gd name="TX7" fmla="*/ 39382 w 1704765"/>
              <a:gd name="TY7" fmla="*/ 10300 h 1935538"/>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704765" h="1935538">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r>
              <a:rPr lang="ko-KR" altLang="en-US" dirty="0">
                <a:solidFill>
                  <a:schemeClr val="tx1"/>
                </a:solidFill>
                <a:latin typeface="맑은 고딕" charset="0"/>
                <a:ea typeface="맑은 고딕" charset="0"/>
              </a:rPr>
              <a:t>책 선택 화면 프로토타입</a:t>
            </a:r>
            <a:endParaRPr lang="ko-KR" altLang="en-US" sz="1800" dirty="0">
              <a:solidFill>
                <a:schemeClr val="tx1"/>
              </a:solidFill>
              <a:latin typeface="맑은 고딕" charset="0"/>
              <a:ea typeface="맑은 고딕" charset="0"/>
            </a:endParaRPr>
          </a:p>
        </p:txBody>
      </p:sp>
      <p:sp>
        <p:nvSpPr>
          <p:cNvPr id="14" name="도형 45"/>
          <p:cNvSpPr>
            <a:spLocks/>
          </p:cNvSpPr>
          <p:nvPr/>
        </p:nvSpPr>
        <p:spPr>
          <a:xfrm>
            <a:off x="8721809" y="2230026"/>
            <a:ext cx="654050" cy="323215"/>
          </a:xfrm>
          <a:custGeom>
            <a:avLst/>
            <a:gdLst>
              <a:gd name="TX0" fmla="*/ 90616 w 1935893"/>
              <a:gd name="TY0" fmla="*/ 57665 h 486033"/>
              <a:gd name="TX1" fmla="*/ 0 w 1935893"/>
              <a:gd name="TY1" fmla="*/ 140043 h 486033"/>
              <a:gd name="TX2" fmla="*/ 74140 w 1935893"/>
              <a:gd name="TY2" fmla="*/ 140043 h 486033"/>
              <a:gd name="TX3" fmla="*/ 49427 w 1935893"/>
              <a:gd name="TY3" fmla="*/ 205946 h 486033"/>
              <a:gd name="TX4" fmla="*/ 131805 w 1935893"/>
              <a:gd name="TY4" fmla="*/ 214183 h 486033"/>
              <a:gd name="TX5" fmla="*/ 8238 w 1935893"/>
              <a:gd name="TY5" fmla="*/ 247135 h 486033"/>
              <a:gd name="TX6" fmla="*/ 123567 w 1935893"/>
              <a:gd name="TY6" fmla="*/ 280086 h 486033"/>
              <a:gd name="TX7" fmla="*/ 49427 w 1935893"/>
              <a:gd name="TY7" fmla="*/ 313038 h 486033"/>
              <a:gd name="TX8" fmla="*/ 148281 w 1935893"/>
              <a:gd name="TY8" fmla="*/ 345989 h 486033"/>
              <a:gd name="TX9" fmla="*/ 90616 w 1935893"/>
              <a:gd name="TY9" fmla="*/ 370702 h 486033"/>
              <a:gd name="TX10" fmla="*/ 57665 w 1935893"/>
              <a:gd name="TY10" fmla="*/ 411892 h 486033"/>
              <a:gd name="TX11" fmla="*/ 98854 w 1935893"/>
              <a:gd name="TY11" fmla="*/ 428367 h 486033"/>
              <a:gd name="TX12" fmla="*/ 57665 w 1935893"/>
              <a:gd name="TY12" fmla="*/ 477794 h 486033"/>
              <a:gd name="TX13" fmla="*/ 1878227 w 1935893"/>
              <a:gd name="TY13" fmla="*/ 486032 h 486033"/>
              <a:gd name="TX14" fmla="*/ 1787611 w 1935893"/>
              <a:gd name="TY14" fmla="*/ 420129 h 486033"/>
              <a:gd name="TX15" fmla="*/ 1853513 w 1935893"/>
              <a:gd name="TY15" fmla="*/ 378940 h 486033"/>
              <a:gd name="TX16" fmla="*/ 1828800 w 1935893"/>
              <a:gd name="TY16" fmla="*/ 345989 h 486033"/>
              <a:gd name="TX17" fmla="*/ 1919416 w 1935893"/>
              <a:gd name="TY17" fmla="*/ 329513 h 486033"/>
              <a:gd name="TX18" fmla="*/ 1861751 w 1935893"/>
              <a:gd name="TY18" fmla="*/ 280086 h 486033"/>
              <a:gd name="TX19" fmla="*/ 1935892 w 1935893"/>
              <a:gd name="TY19" fmla="*/ 255373 h 486033"/>
              <a:gd name="TX20" fmla="*/ 1837038 w 1935893"/>
              <a:gd name="TY20" fmla="*/ 164756 h 486033"/>
              <a:gd name="TX21" fmla="*/ 1869989 w 1935893"/>
              <a:gd name="TY21" fmla="*/ 107092 h 486033"/>
              <a:gd name="TX22" fmla="*/ 1762897 w 1935893"/>
              <a:gd name="TY22" fmla="*/ 32951 h 486033"/>
              <a:gd name="TX23" fmla="*/ 1804086 w 1935893"/>
              <a:gd name="TY23" fmla="*/ 0 h 486033"/>
              <a:gd name="TX24" fmla="*/ 90616 w 1935893"/>
              <a:gd name="TY24" fmla="*/ 57665 h 48603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Lst>
            <a:rect l="l" t="t" r="r" b="b"/>
            <a:pathLst>
              <a:path w="1935893" h="486033">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7697"/>
            </a:srgbClr>
          </a:solidFill>
          <a:ln w="19050" cap="flat" cmpd="sng">
            <a:solidFill>
              <a:schemeClr val="tx1">
                <a:lumMod val="65000"/>
                <a:lumOff val="35000"/>
                <a:alpha val="10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914400" rtl="0" eaLnBrk="1" latinLnBrk="0" hangingPunct="1">
              <a:buFontTx/>
              <a:buNone/>
            </a:pPr>
            <a:endParaRPr lang="ko-KR" altLang="en-US" sz="1800">
              <a:solidFill>
                <a:srgbClr val="FFFFFF"/>
              </a:solidFill>
              <a:latin typeface="맑은 고딕" charset="0"/>
              <a:ea typeface="맑은 고딕" charset="0"/>
            </a:endParaRPr>
          </a:p>
        </p:txBody>
      </p:sp>
      <p:pic>
        <p:nvPicPr>
          <p:cNvPr id="3" name="그림 2">
            <a:extLst>
              <a:ext uri="{FF2B5EF4-FFF2-40B4-BE49-F238E27FC236}">
                <a16:creationId xmlns:a16="http://schemas.microsoft.com/office/drawing/2014/main" id="{7B6E857F-F4EB-4755-8D4D-FA6108AE21EF}"/>
              </a:ext>
            </a:extLst>
          </p:cNvPr>
          <p:cNvPicPr>
            <a:picLocks noChangeAspect="1"/>
          </p:cNvPicPr>
          <p:nvPr/>
        </p:nvPicPr>
        <p:blipFill>
          <a:blip r:embed="rId2"/>
          <a:stretch>
            <a:fillRect/>
          </a:stretch>
        </p:blipFill>
        <p:spPr>
          <a:xfrm>
            <a:off x="1861577" y="1470659"/>
            <a:ext cx="3914775" cy="4200525"/>
          </a:xfrm>
          <a:prstGeom prst="rect">
            <a:avLst/>
          </a:prstGeom>
        </p:spPr>
      </p:pic>
    </p:spTree>
    <p:extLst>
      <p:ext uri="{BB962C8B-B14F-4D97-AF65-F5344CB8AC3E}">
        <p14:creationId xmlns:p14="http://schemas.microsoft.com/office/powerpoint/2010/main" val="834659008"/>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Pages>11</Pages>
  <Words>284</Words>
  <Characters>0</Characters>
  <Application>Microsoft Office PowerPoint</Application>
  <DocSecurity>0</DocSecurity>
  <PresentationFormat>와이드스크린</PresentationFormat>
  <Lines>0</Lines>
  <Paragraphs>130</Paragraphs>
  <Slides>12</Slides>
  <Notes>0</Notes>
  <HiddenSlides>0</HiddenSlides>
  <MMClips>1</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12</vt:i4>
      </vt:variant>
    </vt:vector>
  </HeadingPairs>
  <TitlesOfParts>
    <vt:vector size="17" baseType="lpstr">
      <vt:lpstr>맑은 고딕</vt:lpstr>
      <vt:lpstr>야놀자 야체 B</vt:lpstr>
      <vt:lpstr>Arial</vt:lpstr>
      <vt:lpstr>Georgia</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조 동현</cp:lastModifiedBy>
  <cp:revision>8</cp:revision>
  <dcterms:modified xsi:type="dcterms:W3CDTF">2021-05-24T12:36:08Z</dcterms:modified>
  <cp:version>9.103.83.44230</cp:version>
</cp:coreProperties>
</file>